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  <p:sldMasterId id="2147483660" r:id="rId3"/>
    <p:sldMasterId id="2147483672" r:id="rId4"/>
  </p:sldMasterIdLst>
  <p:notesMasterIdLst>
    <p:notesMasterId r:id="rId49"/>
  </p:notesMasterIdLst>
  <p:sldIdLst>
    <p:sldId id="256" r:id="rId5"/>
    <p:sldId id="385" r:id="rId6"/>
    <p:sldId id="528" r:id="rId7"/>
    <p:sldId id="529" r:id="rId8"/>
    <p:sldId id="531" r:id="rId9"/>
    <p:sldId id="266" r:id="rId10"/>
    <p:sldId id="286" r:id="rId11"/>
    <p:sldId id="510" r:id="rId12"/>
    <p:sldId id="259" r:id="rId13"/>
    <p:sldId id="511" r:id="rId14"/>
    <p:sldId id="512" r:id="rId15"/>
    <p:sldId id="521" r:id="rId16"/>
    <p:sldId id="514" r:id="rId17"/>
    <p:sldId id="522" r:id="rId18"/>
    <p:sldId id="389" r:id="rId19"/>
    <p:sldId id="431" r:id="rId20"/>
    <p:sldId id="515" r:id="rId21"/>
    <p:sldId id="516" r:id="rId22"/>
    <p:sldId id="524" r:id="rId23"/>
    <p:sldId id="505" r:id="rId24"/>
    <p:sldId id="517" r:id="rId25"/>
    <p:sldId id="525" r:id="rId26"/>
    <p:sldId id="518" r:id="rId27"/>
    <p:sldId id="519" r:id="rId28"/>
    <p:sldId id="523" r:id="rId29"/>
    <p:sldId id="432" r:id="rId30"/>
    <p:sldId id="508" r:id="rId31"/>
    <p:sldId id="532" r:id="rId32"/>
    <p:sldId id="262" r:id="rId33"/>
    <p:sldId id="278" r:id="rId34"/>
    <p:sldId id="280" r:id="rId35"/>
    <p:sldId id="527" r:id="rId36"/>
    <p:sldId id="284" r:id="rId37"/>
    <p:sldId id="282" r:id="rId38"/>
    <p:sldId id="533" r:id="rId39"/>
    <p:sldId id="270" r:id="rId40"/>
    <p:sldId id="265" r:id="rId41"/>
    <p:sldId id="274" r:id="rId42"/>
    <p:sldId id="386" r:id="rId43"/>
    <p:sldId id="388" r:id="rId44"/>
    <p:sldId id="387" r:id="rId45"/>
    <p:sldId id="370" r:id="rId46"/>
    <p:sldId id="534" r:id="rId47"/>
    <p:sldId id="275" r:id="rId48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037A76EA-6CBF-EC49-B1B1-4BE8F594063A}">
          <p14:sldIdLst>
            <p14:sldId id="256"/>
            <p14:sldId id="385"/>
            <p14:sldId id="528"/>
            <p14:sldId id="529"/>
            <p14:sldId id="531"/>
            <p14:sldId id="266"/>
            <p14:sldId id="286"/>
            <p14:sldId id="510"/>
            <p14:sldId id="259"/>
            <p14:sldId id="511"/>
            <p14:sldId id="512"/>
            <p14:sldId id="521"/>
            <p14:sldId id="514"/>
            <p14:sldId id="522"/>
            <p14:sldId id="389"/>
            <p14:sldId id="431"/>
            <p14:sldId id="515"/>
            <p14:sldId id="516"/>
            <p14:sldId id="524"/>
            <p14:sldId id="505"/>
            <p14:sldId id="517"/>
            <p14:sldId id="525"/>
            <p14:sldId id="518"/>
            <p14:sldId id="519"/>
            <p14:sldId id="523"/>
            <p14:sldId id="432"/>
            <p14:sldId id="508"/>
            <p14:sldId id="532"/>
            <p14:sldId id="262"/>
            <p14:sldId id="278"/>
            <p14:sldId id="280"/>
            <p14:sldId id="527"/>
            <p14:sldId id="284"/>
            <p14:sldId id="282"/>
            <p14:sldId id="533"/>
            <p14:sldId id="270"/>
            <p14:sldId id="265"/>
            <p14:sldId id="274"/>
            <p14:sldId id="386"/>
            <p14:sldId id="388"/>
            <p14:sldId id="387"/>
            <p14:sldId id="370"/>
            <p14:sldId id="534"/>
            <p14:sldId id="275"/>
          </p14:sldIdLst>
        </p14:section>
        <p14:section name="Sección sin título" id="{E98B6C30-F9F9-BF4A-B4C2-4DABDC78797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ciovo" initials="r" lastIdx="1" clrIdx="0">
    <p:extLst>
      <p:ext uri="{19B8F6BF-5375-455C-9EA6-DF929625EA0E}">
        <p15:presenceInfo xmlns:p15="http://schemas.microsoft.com/office/powerpoint/2012/main" userId="roci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C000"/>
    <a:srgbClr val="00FF00"/>
    <a:srgbClr val="D1FD91"/>
    <a:srgbClr val="E6FEC2"/>
    <a:srgbClr val="DDFEAC"/>
    <a:srgbClr val="000000"/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96727" autoAdjust="0"/>
  </p:normalViewPr>
  <p:slideViewPr>
    <p:cSldViewPr snapToGrid="0" snapToObjects="1">
      <p:cViewPr varScale="1">
        <p:scale>
          <a:sx n="110" d="100"/>
          <a:sy n="110" d="100"/>
        </p:scale>
        <p:origin x="1116" y="7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image" Target="../media/image5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image" Target="../media/image40.jpg"/><Relationship Id="rId4" Type="http://schemas.openxmlformats.org/officeDocument/2006/relationships/image" Target="../media/image43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image" Target="../media/image5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image" Target="../media/image40.jpg"/><Relationship Id="rId4" Type="http://schemas.openxmlformats.org/officeDocument/2006/relationships/image" Target="../media/image43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7B068A-28CE-4DF5-82B1-5323400D96D4}" type="doc">
      <dgm:prSet loTypeId="urn:microsoft.com/office/officeart/2005/8/layout/radial1" loCatId="cycle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es-MX"/>
        </a:p>
      </dgm:t>
    </dgm:pt>
    <dgm:pt modelId="{3ADD1A28-5F39-4A07-8C11-84F0EF076F97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sz="1200" b="1" dirty="0"/>
            <a:t>Clasificadores Presupuestarios</a:t>
          </a:r>
        </a:p>
      </dgm:t>
    </dgm:pt>
    <dgm:pt modelId="{BB8CE519-71F7-4A0E-B373-9485E3B7D26E}" type="parTrans" cxnId="{F9A44DAF-79A3-4103-AC57-334289CA2C4C}">
      <dgm:prSet/>
      <dgm:spPr/>
      <dgm:t>
        <a:bodyPr/>
        <a:lstStyle/>
        <a:p>
          <a:endParaRPr lang="es-MX" sz="1200" b="1"/>
        </a:p>
      </dgm:t>
    </dgm:pt>
    <dgm:pt modelId="{FC9297BD-CDE1-4086-9B2E-8A0B4C64CBF9}" type="sibTrans" cxnId="{F9A44DAF-79A3-4103-AC57-334289CA2C4C}">
      <dgm:prSet/>
      <dgm:spPr/>
      <dgm:t>
        <a:bodyPr/>
        <a:lstStyle/>
        <a:p>
          <a:endParaRPr lang="es-MX" sz="1200" b="1"/>
        </a:p>
      </dgm:t>
    </dgm:pt>
    <dgm:pt modelId="{942F3AB5-BE1D-4DC1-A18F-626B97680042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b="1" dirty="0"/>
            <a:t>Rubro de Ingreso</a:t>
          </a:r>
        </a:p>
      </dgm:t>
    </dgm:pt>
    <dgm:pt modelId="{719341A0-3261-4798-AD80-AED57221E8D1}" type="parTrans" cxnId="{C945FA1B-D677-4640-A69C-60CB233C438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MX" sz="1200" b="1" dirty="0"/>
        </a:p>
      </dgm:t>
    </dgm:pt>
    <dgm:pt modelId="{C7CA54BE-BAE2-4B23-9D4D-FFEAB7F7E41C}" type="sibTrans" cxnId="{C945FA1B-D677-4640-A69C-60CB233C438A}">
      <dgm:prSet/>
      <dgm:spPr/>
      <dgm:t>
        <a:bodyPr/>
        <a:lstStyle/>
        <a:p>
          <a:endParaRPr lang="es-MX" sz="1200" b="1"/>
        </a:p>
      </dgm:t>
    </dgm:pt>
    <dgm:pt modelId="{59623116-2EA4-4527-9867-042C75125C3B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b="1" dirty="0"/>
            <a:t>Clasificación por Tipo de Gasto</a:t>
          </a:r>
        </a:p>
      </dgm:t>
    </dgm:pt>
    <dgm:pt modelId="{E4E78E8A-3A01-4B97-903F-F8A9C1AC5067}" type="parTrans" cxnId="{A9F74FD2-2663-48CC-83A4-1BD79BABB42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MX" sz="1200" b="1" dirty="0"/>
        </a:p>
      </dgm:t>
    </dgm:pt>
    <dgm:pt modelId="{E74782DE-CF79-4A46-A508-767743F1EB37}" type="sibTrans" cxnId="{A9F74FD2-2663-48CC-83A4-1BD79BABB42D}">
      <dgm:prSet/>
      <dgm:spPr/>
      <dgm:t>
        <a:bodyPr/>
        <a:lstStyle/>
        <a:p>
          <a:endParaRPr lang="es-MX" sz="1200" b="1"/>
        </a:p>
      </dgm:t>
    </dgm:pt>
    <dgm:pt modelId="{6B52373B-E52A-4295-8DBC-7155286E6137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b="1" dirty="0"/>
            <a:t>Clasificación por Objeto de Gasto</a:t>
          </a:r>
        </a:p>
      </dgm:t>
    </dgm:pt>
    <dgm:pt modelId="{851DC582-26F2-488E-B1BC-BBF7E563103F}" type="parTrans" cxnId="{D5AF5037-8D0A-4E00-A91A-83B790AC481F}">
      <dgm:prSet custT="1"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 dirty="0"/>
        </a:p>
      </dgm:t>
    </dgm:pt>
    <dgm:pt modelId="{86F89D3D-9D74-447A-AFCB-18F5A6C73440}" type="sibTrans" cxnId="{D5AF5037-8D0A-4E00-A91A-83B790AC481F}">
      <dgm:prSet/>
      <dgm:spPr/>
      <dgm:t>
        <a:bodyPr/>
        <a:lstStyle/>
        <a:p>
          <a:endParaRPr lang="es-MX" sz="1200"/>
        </a:p>
      </dgm:t>
    </dgm:pt>
    <dgm:pt modelId="{0B630541-9A50-40D2-BD18-F3B0BB751E1F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b="1" dirty="0"/>
            <a:t>Clasificación Administrativa</a:t>
          </a:r>
        </a:p>
      </dgm:t>
    </dgm:pt>
    <dgm:pt modelId="{74586418-AE1D-4548-A644-15FFE289B95B}" type="parTrans" cxnId="{8367E972-CE2F-4DB3-88CF-FA50335A4214}">
      <dgm:prSet custT="1"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 dirty="0"/>
        </a:p>
      </dgm:t>
    </dgm:pt>
    <dgm:pt modelId="{1223E5A3-BA2B-47AB-9638-F80AC0049579}" type="sibTrans" cxnId="{8367E972-CE2F-4DB3-88CF-FA50335A4214}">
      <dgm:prSet/>
      <dgm:spPr/>
      <dgm:t>
        <a:bodyPr/>
        <a:lstStyle/>
        <a:p>
          <a:endParaRPr lang="es-MX" sz="1200"/>
        </a:p>
      </dgm:t>
    </dgm:pt>
    <dgm:pt modelId="{FC5B82BC-2865-4898-9CD4-313927B36378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b="1" dirty="0"/>
            <a:t>Clasificación Funcional del Gasto</a:t>
          </a:r>
        </a:p>
      </dgm:t>
    </dgm:pt>
    <dgm:pt modelId="{81CF8DD6-74F9-479C-9B6A-FB75D853D36B}" type="parTrans" cxnId="{55957691-CB96-4F0A-8242-52435B17C107}">
      <dgm:prSet custT="1"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 dirty="0"/>
        </a:p>
      </dgm:t>
    </dgm:pt>
    <dgm:pt modelId="{76864EFB-FDE3-4B36-816D-4C124A5595CB}" type="sibTrans" cxnId="{55957691-CB96-4F0A-8242-52435B17C107}">
      <dgm:prSet/>
      <dgm:spPr/>
      <dgm:t>
        <a:bodyPr/>
        <a:lstStyle/>
        <a:p>
          <a:endParaRPr lang="es-MX" sz="1200"/>
        </a:p>
      </dgm:t>
    </dgm:pt>
    <dgm:pt modelId="{944A76DD-01E4-4357-98D5-FB03CB3A1696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b="1" dirty="0"/>
            <a:t>Clasificación Programática</a:t>
          </a:r>
        </a:p>
      </dgm:t>
    </dgm:pt>
    <dgm:pt modelId="{4EF423C6-A562-4174-9174-96CEE7A2D3F4}" type="parTrans" cxnId="{FB0825BB-5411-4129-BF88-EC93CA9F00A5}">
      <dgm:prSet custT="1"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 dirty="0"/>
        </a:p>
      </dgm:t>
    </dgm:pt>
    <dgm:pt modelId="{0CB2F78D-9834-48E1-B65B-9C719D4CC7BD}" type="sibTrans" cxnId="{FB0825BB-5411-4129-BF88-EC93CA9F00A5}">
      <dgm:prSet/>
      <dgm:spPr/>
      <dgm:t>
        <a:bodyPr/>
        <a:lstStyle/>
        <a:p>
          <a:endParaRPr lang="es-MX" sz="1200"/>
        </a:p>
      </dgm:t>
    </dgm:pt>
    <dgm:pt modelId="{0E3DC17F-CEA5-4E32-8CDD-FDF36ECBDBDF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b="1" dirty="0"/>
            <a:t>Fuentes de Financiamiento</a:t>
          </a:r>
        </a:p>
      </dgm:t>
    </dgm:pt>
    <dgm:pt modelId="{46968A92-9CF4-4066-BE9C-F7BEC4726212}" type="parTrans" cxnId="{716DD36F-A4B8-4713-9420-B3872B572817}">
      <dgm:prSet custT="1"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MX" sz="1200" dirty="0"/>
        </a:p>
      </dgm:t>
    </dgm:pt>
    <dgm:pt modelId="{F71C4257-F261-4C08-94EB-24BEBED118E9}" type="sibTrans" cxnId="{716DD36F-A4B8-4713-9420-B3872B572817}">
      <dgm:prSet/>
      <dgm:spPr/>
      <dgm:t>
        <a:bodyPr/>
        <a:lstStyle/>
        <a:p>
          <a:endParaRPr lang="es-MX" sz="1200"/>
        </a:p>
      </dgm:t>
    </dgm:pt>
    <dgm:pt modelId="{0D748390-32C5-4E66-BB26-0D53E452606E}" type="pres">
      <dgm:prSet presAssocID="{F17B068A-28CE-4DF5-82B1-5323400D96D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13F533A-70AB-471E-A815-FE0DB3134C03}" type="pres">
      <dgm:prSet presAssocID="{3ADD1A28-5F39-4A07-8C11-84F0EF076F97}" presName="centerShape" presStyleLbl="node0" presStyleIdx="0" presStyleCnt="1" custScaleX="151602" custScaleY="58986" custLinFactNeighborX="267" custLinFactNeighborY="267"/>
      <dgm:spPr/>
    </dgm:pt>
    <dgm:pt modelId="{AE512053-E798-422E-8F97-53C29F87870E}" type="pres">
      <dgm:prSet presAssocID="{719341A0-3261-4798-AD80-AED57221E8D1}" presName="Name9" presStyleLbl="parChTrans1D2" presStyleIdx="0" presStyleCnt="7"/>
      <dgm:spPr/>
    </dgm:pt>
    <dgm:pt modelId="{C19668F8-4D6C-4E61-9CD3-D06BFC373C27}" type="pres">
      <dgm:prSet presAssocID="{719341A0-3261-4798-AD80-AED57221E8D1}" presName="connTx" presStyleLbl="parChTrans1D2" presStyleIdx="0" presStyleCnt="7"/>
      <dgm:spPr/>
    </dgm:pt>
    <dgm:pt modelId="{F0197A99-1426-45D8-9807-0B9EF4ACA3B1}" type="pres">
      <dgm:prSet presAssocID="{942F3AB5-BE1D-4DC1-A18F-626B97680042}" presName="node" presStyleLbl="node1" presStyleIdx="0" presStyleCnt="7" custScaleX="140397" custScaleY="62593" custRadScaleRad="89489" custRadScaleInc="-1258">
        <dgm:presLayoutVars>
          <dgm:bulletEnabled val="1"/>
        </dgm:presLayoutVars>
      </dgm:prSet>
      <dgm:spPr/>
    </dgm:pt>
    <dgm:pt modelId="{2CC51940-6103-4979-A2E8-0342B5A38C56}" type="pres">
      <dgm:prSet presAssocID="{74586418-AE1D-4548-A644-15FFE289B95B}" presName="Name9" presStyleLbl="parChTrans1D2" presStyleIdx="1" presStyleCnt="7"/>
      <dgm:spPr/>
    </dgm:pt>
    <dgm:pt modelId="{9BB01605-E950-4935-9049-4895C43043DA}" type="pres">
      <dgm:prSet presAssocID="{74586418-AE1D-4548-A644-15FFE289B95B}" presName="connTx" presStyleLbl="parChTrans1D2" presStyleIdx="1" presStyleCnt="7"/>
      <dgm:spPr/>
    </dgm:pt>
    <dgm:pt modelId="{C722A041-D585-40CC-9710-27AC1EC9C465}" type="pres">
      <dgm:prSet presAssocID="{0B630541-9A50-40D2-BD18-F3B0BB751E1F}" presName="node" presStyleLbl="node1" presStyleIdx="1" presStyleCnt="7" custScaleX="140397" custScaleY="62593" custRadScaleRad="95523" custRadScaleInc="28466">
        <dgm:presLayoutVars>
          <dgm:bulletEnabled val="1"/>
        </dgm:presLayoutVars>
      </dgm:prSet>
      <dgm:spPr/>
    </dgm:pt>
    <dgm:pt modelId="{6741B8C7-392D-4A0B-8871-669357A51317}" type="pres">
      <dgm:prSet presAssocID="{81CF8DD6-74F9-479C-9B6A-FB75D853D36B}" presName="Name9" presStyleLbl="parChTrans1D2" presStyleIdx="2" presStyleCnt="7"/>
      <dgm:spPr/>
    </dgm:pt>
    <dgm:pt modelId="{0698DED0-AB54-4513-B6CF-0948CDA9FD79}" type="pres">
      <dgm:prSet presAssocID="{81CF8DD6-74F9-479C-9B6A-FB75D853D36B}" presName="connTx" presStyleLbl="parChTrans1D2" presStyleIdx="2" presStyleCnt="7"/>
      <dgm:spPr/>
    </dgm:pt>
    <dgm:pt modelId="{40D05F01-7044-4316-BEB9-7BF66CDB8D86}" type="pres">
      <dgm:prSet presAssocID="{FC5B82BC-2865-4898-9CD4-313927B36378}" presName="node" presStyleLbl="node1" presStyleIdx="2" presStyleCnt="7" custScaleX="140397" custScaleY="62593" custRadScaleRad="104656" custRadScaleInc="-4020">
        <dgm:presLayoutVars>
          <dgm:bulletEnabled val="1"/>
        </dgm:presLayoutVars>
      </dgm:prSet>
      <dgm:spPr/>
    </dgm:pt>
    <dgm:pt modelId="{BDDD2280-798B-4931-8639-38003EA03E94}" type="pres">
      <dgm:prSet presAssocID="{4EF423C6-A562-4174-9174-96CEE7A2D3F4}" presName="Name9" presStyleLbl="parChTrans1D2" presStyleIdx="3" presStyleCnt="7"/>
      <dgm:spPr/>
    </dgm:pt>
    <dgm:pt modelId="{E4CABF5D-7DE9-466D-959D-5013BDC01C60}" type="pres">
      <dgm:prSet presAssocID="{4EF423C6-A562-4174-9174-96CEE7A2D3F4}" presName="connTx" presStyleLbl="parChTrans1D2" presStyleIdx="3" presStyleCnt="7"/>
      <dgm:spPr/>
    </dgm:pt>
    <dgm:pt modelId="{3226752B-C6D2-4B64-B79A-1B0292C554AD}" type="pres">
      <dgm:prSet presAssocID="{944A76DD-01E4-4357-98D5-FB03CB3A1696}" presName="node" presStyleLbl="node1" presStyleIdx="3" presStyleCnt="7" custScaleX="140397" custScaleY="62593" custRadScaleRad="110714" custRadScaleInc="-84262">
        <dgm:presLayoutVars>
          <dgm:bulletEnabled val="1"/>
        </dgm:presLayoutVars>
      </dgm:prSet>
      <dgm:spPr/>
    </dgm:pt>
    <dgm:pt modelId="{18A8DB81-E031-4660-AE45-E4A5133E423F}" type="pres">
      <dgm:prSet presAssocID="{E4E78E8A-3A01-4B97-903F-F8A9C1AC5067}" presName="Name9" presStyleLbl="parChTrans1D2" presStyleIdx="4" presStyleCnt="7"/>
      <dgm:spPr/>
    </dgm:pt>
    <dgm:pt modelId="{D3C267B9-E36E-44C4-BA15-FA59429A073C}" type="pres">
      <dgm:prSet presAssocID="{E4E78E8A-3A01-4B97-903F-F8A9C1AC5067}" presName="connTx" presStyleLbl="parChTrans1D2" presStyleIdx="4" presStyleCnt="7"/>
      <dgm:spPr/>
    </dgm:pt>
    <dgm:pt modelId="{706DB8AD-DAB7-4E30-9832-29443EDF2EC9}" type="pres">
      <dgm:prSet presAssocID="{59623116-2EA4-4527-9867-042C75125C3B}" presName="node" presStyleLbl="node1" presStyleIdx="4" presStyleCnt="7" custScaleX="141022" custScaleY="62141" custRadScaleRad="114920" custRadScaleInc="99301">
        <dgm:presLayoutVars>
          <dgm:bulletEnabled val="1"/>
        </dgm:presLayoutVars>
      </dgm:prSet>
      <dgm:spPr/>
    </dgm:pt>
    <dgm:pt modelId="{CD8E7C4F-2628-424D-A806-530C83925B3E}" type="pres">
      <dgm:prSet presAssocID="{851DC582-26F2-488E-B1BC-BBF7E563103F}" presName="Name9" presStyleLbl="parChTrans1D2" presStyleIdx="5" presStyleCnt="7"/>
      <dgm:spPr/>
    </dgm:pt>
    <dgm:pt modelId="{4AF0BC82-87E1-44F9-A2E1-C815DBDA51BF}" type="pres">
      <dgm:prSet presAssocID="{851DC582-26F2-488E-B1BC-BBF7E563103F}" presName="connTx" presStyleLbl="parChTrans1D2" presStyleIdx="5" presStyleCnt="7"/>
      <dgm:spPr/>
    </dgm:pt>
    <dgm:pt modelId="{7F242A4A-15BD-42CD-B764-A203366F3B2C}" type="pres">
      <dgm:prSet presAssocID="{6B52373B-E52A-4295-8DBC-7155286E6137}" presName="node" presStyleLbl="node1" presStyleIdx="5" presStyleCnt="7" custScaleX="145561" custScaleY="58783" custRadScaleRad="114405" custRadScaleInc="7823">
        <dgm:presLayoutVars>
          <dgm:bulletEnabled val="1"/>
        </dgm:presLayoutVars>
      </dgm:prSet>
      <dgm:spPr/>
    </dgm:pt>
    <dgm:pt modelId="{626EAD1C-44C1-4010-907E-7A9A266F612B}" type="pres">
      <dgm:prSet presAssocID="{46968A92-9CF4-4066-BE9C-F7BEC4726212}" presName="Name9" presStyleLbl="parChTrans1D2" presStyleIdx="6" presStyleCnt="7"/>
      <dgm:spPr/>
    </dgm:pt>
    <dgm:pt modelId="{4976119C-B4AB-4F78-B5A4-1699CE89E448}" type="pres">
      <dgm:prSet presAssocID="{46968A92-9CF4-4066-BE9C-F7BEC4726212}" presName="connTx" presStyleLbl="parChTrans1D2" presStyleIdx="6" presStyleCnt="7"/>
      <dgm:spPr/>
    </dgm:pt>
    <dgm:pt modelId="{B48B021B-2870-4D81-8B4A-C41E7F11812A}" type="pres">
      <dgm:prSet presAssocID="{0E3DC17F-CEA5-4E32-8CDD-FDF36ECBDBDF}" presName="node" presStyleLbl="node1" presStyleIdx="6" presStyleCnt="7" custScaleX="145561" custScaleY="58783" custRadScaleRad="104614" custRadScaleInc="-37286">
        <dgm:presLayoutVars>
          <dgm:bulletEnabled val="1"/>
        </dgm:presLayoutVars>
      </dgm:prSet>
      <dgm:spPr/>
    </dgm:pt>
  </dgm:ptLst>
  <dgm:cxnLst>
    <dgm:cxn modelId="{11684E11-2514-47EA-9D39-ADC917891209}" type="presOf" srcId="{719341A0-3261-4798-AD80-AED57221E8D1}" destId="{AE512053-E798-422E-8F97-53C29F87870E}" srcOrd="0" destOrd="0" presId="urn:microsoft.com/office/officeart/2005/8/layout/radial1"/>
    <dgm:cxn modelId="{41B2E312-2670-4F13-9677-3418985103E5}" type="presOf" srcId="{81CF8DD6-74F9-479C-9B6A-FB75D853D36B}" destId="{6741B8C7-392D-4A0B-8871-669357A51317}" srcOrd="0" destOrd="0" presId="urn:microsoft.com/office/officeart/2005/8/layout/radial1"/>
    <dgm:cxn modelId="{DDB84015-503A-466B-B45B-A39B5851F934}" type="presOf" srcId="{74586418-AE1D-4548-A644-15FFE289B95B}" destId="{9BB01605-E950-4935-9049-4895C43043DA}" srcOrd="1" destOrd="0" presId="urn:microsoft.com/office/officeart/2005/8/layout/radial1"/>
    <dgm:cxn modelId="{582B041B-A5FA-497C-B8F8-216E04A4435A}" type="presOf" srcId="{4EF423C6-A562-4174-9174-96CEE7A2D3F4}" destId="{BDDD2280-798B-4931-8639-38003EA03E94}" srcOrd="0" destOrd="0" presId="urn:microsoft.com/office/officeart/2005/8/layout/radial1"/>
    <dgm:cxn modelId="{C945FA1B-D677-4640-A69C-60CB233C438A}" srcId="{3ADD1A28-5F39-4A07-8C11-84F0EF076F97}" destId="{942F3AB5-BE1D-4DC1-A18F-626B97680042}" srcOrd="0" destOrd="0" parTransId="{719341A0-3261-4798-AD80-AED57221E8D1}" sibTransId="{C7CA54BE-BAE2-4B23-9D4D-FFEAB7F7E41C}"/>
    <dgm:cxn modelId="{FB94B824-82EC-4DA0-B9D9-F4E6DCABA62D}" type="presOf" srcId="{81CF8DD6-74F9-479C-9B6A-FB75D853D36B}" destId="{0698DED0-AB54-4513-B6CF-0948CDA9FD79}" srcOrd="1" destOrd="0" presId="urn:microsoft.com/office/officeart/2005/8/layout/radial1"/>
    <dgm:cxn modelId="{A315D22B-1BA5-4CF1-947F-89F19BFAF344}" type="presOf" srcId="{6B52373B-E52A-4295-8DBC-7155286E6137}" destId="{7F242A4A-15BD-42CD-B764-A203366F3B2C}" srcOrd="0" destOrd="0" presId="urn:microsoft.com/office/officeart/2005/8/layout/radial1"/>
    <dgm:cxn modelId="{BDF93A2C-CEA9-48B5-9479-E5EE5753B28B}" type="presOf" srcId="{46968A92-9CF4-4066-BE9C-F7BEC4726212}" destId="{4976119C-B4AB-4F78-B5A4-1699CE89E448}" srcOrd="1" destOrd="0" presId="urn:microsoft.com/office/officeart/2005/8/layout/radial1"/>
    <dgm:cxn modelId="{D5AF5037-8D0A-4E00-A91A-83B790AC481F}" srcId="{3ADD1A28-5F39-4A07-8C11-84F0EF076F97}" destId="{6B52373B-E52A-4295-8DBC-7155286E6137}" srcOrd="5" destOrd="0" parTransId="{851DC582-26F2-488E-B1BC-BBF7E563103F}" sibTransId="{86F89D3D-9D74-447A-AFCB-18F5A6C73440}"/>
    <dgm:cxn modelId="{2F43003E-D876-4D69-BD77-2CE18369EEBF}" type="presOf" srcId="{74586418-AE1D-4548-A644-15FFE289B95B}" destId="{2CC51940-6103-4979-A2E8-0342B5A38C56}" srcOrd="0" destOrd="0" presId="urn:microsoft.com/office/officeart/2005/8/layout/radial1"/>
    <dgm:cxn modelId="{81382A4F-01A3-4E9A-BF06-D806EA01410A}" type="presOf" srcId="{59623116-2EA4-4527-9867-042C75125C3B}" destId="{706DB8AD-DAB7-4E30-9832-29443EDF2EC9}" srcOrd="0" destOrd="0" presId="urn:microsoft.com/office/officeart/2005/8/layout/radial1"/>
    <dgm:cxn modelId="{716DD36F-A4B8-4713-9420-B3872B572817}" srcId="{3ADD1A28-5F39-4A07-8C11-84F0EF076F97}" destId="{0E3DC17F-CEA5-4E32-8CDD-FDF36ECBDBDF}" srcOrd="6" destOrd="0" parTransId="{46968A92-9CF4-4066-BE9C-F7BEC4726212}" sibTransId="{F71C4257-F261-4C08-94EB-24BEBED118E9}"/>
    <dgm:cxn modelId="{8367E972-CE2F-4DB3-88CF-FA50335A4214}" srcId="{3ADD1A28-5F39-4A07-8C11-84F0EF076F97}" destId="{0B630541-9A50-40D2-BD18-F3B0BB751E1F}" srcOrd="1" destOrd="0" parTransId="{74586418-AE1D-4548-A644-15FFE289B95B}" sibTransId="{1223E5A3-BA2B-47AB-9638-F80AC0049579}"/>
    <dgm:cxn modelId="{F5A7D676-0266-4F54-BED7-14A05D30D016}" type="presOf" srcId="{E4E78E8A-3A01-4B97-903F-F8A9C1AC5067}" destId="{18A8DB81-E031-4660-AE45-E4A5133E423F}" srcOrd="0" destOrd="0" presId="urn:microsoft.com/office/officeart/2005/8/layout/radial1"/>
    <dgm:cxn modelId="{B72B7F7A-8EF0-4ED7-A9CE-A6E627AFCB86}" type="presOf" srcId="{FC5B82BC-2865-4898-9CD4-313927B36378}" destId="{40D05F01-7044-4316-BEB9-7BF66CDB8D86}" srcOrd="0" destOrd="0" presId="urn:microsoft.com/office/officeart/2005/8/layout/radial1"/>
    <dgm:cxn modelId="{2C152282-DC6F-4789-A4FB-0D379710F154}" type="presOf" srcId="{E4E78E8A-3A01-4B97-903F-F8A9C1AC5067}" destId="{D3C267B9-E36E-44C4-BA15-FA59429A073C}" srcOrd="1" destOrd="0" presId="urn:microsoft.com/office/officeart/2005/8/layout/radial1"/>
    <dgm:cxn modelId="{5A1AFE83-6442-4209-BF74-9989C87E4961}" type="presOf" srcId="{0B630541-9A50-40D2-BD18-F3B0BB751E1F}" destId="{C722A041-D585-40CC-9710-27AC1EC9C465}" srcOrd="0" destOrd="0" presId="urn:microsoft.com/office/officeart/2005/8/layout/radial1"/>
    <dgm:cxn modelId="{185C0C8F-49EA-42EE-832C-00428007DB0C}" type="presOf" srcId="{F17B068A-28CE-4DF5-82B1-5323400D96D4}" destId="{0D748390-32C5-4E66-BB26-0D53E452606E}" srcOrd="0" destOrd="0" presId="urn:microsoft.com/office/officeart/2005/8/layout/radial1"/>
    <dgm:cxn modelId="{55957691-CB96-4F0A-8242-52435B17C107}" srcId="{3ADD1A28-5F39-4A07-8C11-84F0EF076F97}" destId="{FC5B82BC-2865-4898-9CD4-313927B36378}" srcOrd="2" destOrd="0" parTransId="{81CF8DD6-74F9-479C-9B6A-FB75D853D36B}" sibTransId="{76864EFB-FDE3-4B36-816D-4C124A5595CB}"/>
    <dgm:cxn modelId="{C6841EAE-A04B-42F6-96F4-83A93F17DFE2}" type="presOf" srcId="{46968A92-9CF4-4066-BE9C-F7BEC4726212}" destId="{626EAD1C-44C1-4010-907E-7A9A266F612B}" srcOrd="0" destOrd="0" presId="urn:microsoft.com/office/officeart/2005/8/layout/radial1"/>
    <dgm:cxn modelId="{F9A44DAF-79A3-4103-AC57-334289CA2C4C}" srcId="{F17B068A-28CE-4DF5-82B1-5323400D96D4}" destId="{3ADD1A28-5F39-4A07-8C11-84F0EF076F97}" srcOrd="0" destOrd="0" parTransId="{BB8CE519-71F7-4A0E-B373-9485E3B7D26E}" sibTransId="{FC9297BD-CDE1-4086-9B2E-8A0B4C64CBF9}"/>
    <dgm:cxn modelId="{465DF7B5-6FBC-4271-A792-A1DFD6255434}" type="presOf" srcId="{944A76DD-01E4-4357-98D5-FB03CB3A1696}" destId="{3226752B-C6D2-4B64-B79A-1B0292C554AD}" srcOrd="0" destOrd="0" presId="urn:microsoft.com/office/officeart/2005/8/layout/radial1"/>
    <dgm:cxn modelId="{FB0825BB-5411-4129-BF88-EC93CA9F00A5}" srcId="{3ADD1A28-5F39-4A07-8C11-84F0EF076F97}" destId="{944A76DD-01E4-4357-98D5-FB03CB3A1696}" srcOrd="3" destOrd="0" parTransId="{4EF423C6-A562-4174-9174-96CEE7A2D3F4}" sibTransId="{0CB2F78D-9834-48E1-B65B-9C719D4CC7BD}"/>
    <dgm:cxn modelId="{DEC2B5C1-3A98-44D0-AA45-052B552269F2}" type="presOf" srcId="{851DC582-26F2-488E-B1BC-BBF7E563103F}" destId="{4AF0BC82-87E1-44F9-A2E1-C815DBDA51BF}" srcOrd="1" destOrd="0" presId="urn:microsoft.com/office/officeart/2005/8/layout/radial1"/>
    <dgm:cxn modelId="{0FBF9FCD-ED4F-4935-8C79-E7E9525DA0C7}" type="presOf" srcId="{942F3AB5-BE1D-4DC1-A18F-626B97680042}" destId="{F0197A99-1426-45D8-9807-0B9EF4ACA3B1}" srcOrd="0" destOrd="0" presId="urn:microsoft.com/office/officeart/2005/8/layout/radial1"/>
    <dgm:cxn modelId="{A9F74FD2-2663-48CC-83A4-1BD79BABB42D}" srcId="{3ADD1A28-5F39-4A07-8C11-84F0EF076F97}" destId="{59623116-2EA4-4527-9867-042C75125C3B}" srcOrd="4" destOrd="0" parTransId="{E4E78E8A-3A01-4B97-903F-F8A9C1AC5067}" sibTransId="{E74782DE-CF79-4A46-A508-767743F1EB37}"/>
    <dgm:cxn modelId="{23B72BE3-27B1-47B0-A8B8-0EA08740C437}" type="presOf" srcId="{4EF423C6-A562-4174-9174-96CEE7A2D3F4}" destId="{E4CABF5D-7DE9-466D-959D-5013BDC01C60}" srcOrd="1" destOrd="0" presId="urn:microsoft.com/office/officeart/2005/8/layout/radial1"/>
    <dgm:cxn modelId="{17E723E4-330F-49B0-8025-CA2C972CCC4F}" type="presOf" srcId="{719341A0-3261-4798-AD80-AED57221E8D1}" destId="{C19668F8-4D6C-4E61-9CD3-D06BFC373C27}" srcOrd="1" destOrd="0" presId="urn:microsoft.com/office/officeart/2005/8/layout/radial1"/>
    <dgm:cxn modelId="{D116F5EB-1081-43AE-A6DC-AF26AABBA67F}" type="presOf" srcId="{851DC582-26F2-488E-B1BC-BBF7E563103F}" destId="{CD8E7C4F-2628-424D-A806-530C83925B3E}" srcOrd="0" destOrd="0" presId="urn:microsoft.com/office/officeart/2005/8/layout/radial1"/>
    <dgm:cxn modelId="{5486CBF2-141A-44C4-BAAE-42520282E4DA}" type="presOf" srcId="{3ADD1A28-5F39-4A07-8C11-84F0EF076F97}" destId="{813F533A-70AB-471E-A815-FE0DB3134C03}" srcOrd="0" destOrd="0" presId="urn:microsoft.com/office/officeart/2005/8/layout/radial1"/>
    <dgm:cxn modelId="{217363FB-0891-4B14-8008-12CB4BAD82B3}" type="presOf" srcId="{0E3DC17F-CEA5-4E32-8CDD-FDF36ECBDBDF}" destId="{B48B021B-2870-4D81-8B4A-C41E7F11812A}" srcOrd="0" destOrd="0" presId="urn:microsoft.com/office/officeart/2005/8/layout/radial1"/>
    <dgm:cxn modelId="{A036BD01-0E9F-4710-B7A0-347F6D1717CF}" type="presParOf" srcId="{0D748390-32C5-4E66-BB26-0D53E452606E}" destId="{813F533A-70AB-471E-A815-FE0DB3134C03}" srcOrd="0" destOrd="0" presId="urn:microsoft.com/office/officeart/2005/8/layout/radial1"/>
    <dgm:cxn modelId="{99BCEC61-0FE9-408E-82DE-63C853A07048}" type="presParOf" srcId="{0D748390-32C5-4E66-BB26-0D53E452606E}" destId="{AE512053-E798-422E-8F97-53C29F87870E}" srcOrd="1" destOrd="0" presId="urn:microsoft.com/office/officeart/2005/8/layout/radial1"/>
    <dgm:cxn modelId="{7CBD4801-5CA1-4393-A6F2-7367998CC4BB}" type="presParOf" srcId="{AE512053-E798-422E-8F97-53C29F87870E}" destId="{C19668F8-4D6C-4E61-9CD3-D06BFC373C27}" srcOrd="0" destOrd="0" presId="urn:microsoft.com/office/officeart/2005/8/layout/radial1"/>
    <dgm:cxn modelId="{D25C0E8F-A081-405C-9F74-0D272FB186BC}" type="presParOf" srcId="{0D748390-32C5-4E66-BB26-0D53E452606E}" destId="{F0197A99-1426-45D8-9807-0B9EF4ACA3B1}" srcOrd="2" destOrd="0" presId="urn:microsoft.com/office/officeart/2005/8/layout/radial1"/>
    <dgm:cxn modelId="{16443CF1-16F8-425D-BFF1-CFD643B25F3B}" type="presParOf" srcId="{0D748390-32C5-4E66-BB26-0D53E452606E}" destId="{2CC51940-6103-4979-A2E8-0342B5A38C56}" srcOrd="3" destOrd="0" presId="urn:microsoft.com/office/officeart/2005/8/layout/radial1"/>
    <dgm:cxn modelId="{2A3D456E-32F0-4B97-959B-B2C8B8DBCD11}" type="presParOf" srcId="{2CC51940-6103-4979-A2E8-0342B5A38C56}" destId="{9BB01605-E950-4935-9049-4895C43043DA}" srcOrd="0" destOrd="0" presId="urn:microsoft.com/office/officeart/2005/8/layout/radial1"/>
    <dgm:cxn modelId="{AD8F1312-8FAC-487A-8A28-087CC0F2AB52}" type="presParOf" srcId="{0D748390-32C5-4E66-BB26-0D53E452606E}" destId="{C722A041-D585-40CC-9710-27AC1EC9C465}" srcOrd="4" destOrd="0" presId="urn:microsoft.com/office/officeart/2005/8/layout/radial1"/>
    <dgm:cxn modelId="{A726957E-8491-4E55-979B-3CD08FB8AE38}" type="presParOf" srcId="{0D748390-32C5-4E66-BB26-0D53E452606E}" destId="{6741B8C7-392D-4A0B-8871-669357A51317}" srcOrd="5" destOrd="0" presId="urn:microsoft.com/office/officeart/2005/8/layout/radial1"/>
    <dgm:cxn modelId="{BDC9091E-0F28-48F9-811C-094316D1CFEC}" type="presParOf" srcId="{6741B8C7-392D-4A0B-8871-669357A51317}" destId="{0698DED0-AB54-4513-B6CF-0948CDA9FD79}" srcOrd="0" destOrd="0" presId="urn:microsoft.com/office/officeart/2005/8/layout/radial1"/>
    <dgm:cxn modelId="{C0E557E9-5853-4DBD-ACC9-ABBEBF4E5C4E}" type="presParOf" srcId="{0D748390-32C5-4E66-BB26-0D53E452606E}" destId="{40D05F01-7044-4316-BEB9-7BF66CDB8D86}" srcOrd="6" destOrd="0" presId="urn:microsoft.com/office/officeart/2005/8/layout/radial1"/>
    <dgm:cxn modelId="{AFD6E803-51E1-45BB-AA52-622254918BA4}" type="presParOf" srcId="{0D748390-32C5-4E66-BB26-0D53E452606E}" destId="{BDDD2280-798B-4931-8639-38003EA03E94}" srcOrd="7" destOrd="0" presId="urn:microsoft.com/office/officeart/2005/8/layout/radial1"/>
    <dgm:cxn modelId="{DDD184D2-036D-4EA0-A1FA-E07016F4EEE1}" type="presParOf" srcId="{BDDD2280-798B-4931-8639-38003EA03E94}" destId="{E4CABF5D-7DE9-466D-959D-5013BDC01C60}" srcOrd="0" destOrd="0" presId="urn:microsoft.com/office/officeart/2005/8/layout/radial1"/>
    <dgm:cxn modelId="{A607D901-85DA-4B7E-8CC0-869F207E7E3F}" type="presParOf" srcId="{0D748390-32C5-4E66-BB26-0D53E452606E}" destId="{3226752B-C6D2-4B64-B79A-1B0292C554AD}" srcOrd="8" destOrd="0" presId="urn:microsoft.com/office/officeart/2005/8/layout/radial1"/>
    <dgm:cxn modelId="{0EA27154-3EB9-40E7-B541-D9C6915A95A8}" type="presParOf" srcId="{0D748390-32C5-4E66-BB26-0D53E452606E}" destId="{18A8DB81-E031-4660-AE45-E4A5133E423F}" srcOrd="9" destOrd="0" presId="urn:microsoft.com/office/officeart/2005/8/layout/radial1"/>
    <dgm:cxn modelId="{E2A037DA-E352-4BFD-9457-C40DA2FAE21C}" type="presParOf" srcId="{18A8DB81-E031-4660-AE45-E4A5133E423F}" destId="{D3C267B9-E36E-44C4-BA15-FA59429A073C}" srcOrd="0" destOrd="0" presId="urn:microsoft.com/office/officeart/2005/8/layout/radial1"/>
    <dgm:cxn modelId="{52CF9A43-4102-4F10-A6C1-260792DA5196}" type="presParOf" srcId="{0D748390-32C5-4E66-BB26-0D53E452606E}" destId="{706DB8AD-DAB7-4E30-9832-29443EDF2EC9}" srcOrd="10" destOrd="0" presId="urn:microsoft.com/office/officeart/2005/8/layout/radial1"/>
    <dgm:cxn modelId="{9031F9B2-0F60-4CEE-A1A7-8E651C92572E}" type="presParOf" srcId="{0D748390-32C5-4E66-BB26-0D53E452606E}" destId="{CD8E7C4F-2628-424D-A806-530C83925B3E}" srcOrd="11" destOrd="0" presId="urn:microsoft.com/office/officeart/2005/8/layout/radial1"/>
    <dgm:cxn modelId="{D1F0D361-73BC-47B9-B4FA-DC52F42BC65B}" type="presParOf" srcId="{CD8E7C4F-2628-424D-A806-530C83925B3E}" destId="{4AF0BC82-87E1-44F9-A2E1-C815DBDA51BF}" srcOrd="0" destOrd="0" presId="urn:microsoft.com/office/officeart/2005/8/layout/radial1"/>
    <dgm:cxn modelId="{FA0F088A-8E6E-4756-9A4E-C2D6E199D37E}" type="presParOf" srcId="{0D748390-32C5-4E66-BB26-0D53E452606E}" destId="{7F242A4A-15BD-42CD-B764-A203366F3B2C}" srcOrd="12" destOrd="0" presId="urn:microsoft.com/office/officeart/2005/8/layout/radial1"/>
    <dgm:cxn modelId="{EFE9C505-489D-4D60-8932-A8D482A05A27}" type="presParOf" srcId="{0D748390-32C5-4E66-BB26-0D53E452606E}" destId="{626EAD1C-44C1-4010-907E-7A9A266F612B}" srcOrd="13" destOrd="0" presId="urn:microsoft.com/office/officeart/2005/8/layout/radial1"/>
    <dgm:cxn modelId="{7B54C383-8E3D-4E6B-8007-EB7141E8C3F5}" type="presParOf" srcId="{626EAD1C-44C1-4010-907E-7A9A266F612B}" destId="{4976119C-B4AB-4F78-B5A4-1699CE89E448}" srcOrd="0" destOrd="0" presId="urn:microsoft.com/office/officeart/2005/8/layout/radial1"/>
    <dgm:cxn modelId="{15D8904C-F8B5-4B92-9048-87C32960E53A}" type="presParOf" srcId="{0D748390-32C5-4E66-BB26-0D53E452606E}" destId="{B48B021B-2870-4D81-8B4A-C41E7F11812A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10973B3-AD86-4A4E-BAED-DF01A3B9321E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69E7749-7837-40F7-B8E5-871A947D1050}">
      <dgm:prSet phldrT="[Texto]" custT="1"/>
      <dgm:spPr/>
      <dgm:t>
        <a:bodyPr/>
        <a:lstStyle/>
        <a:p>
          <a:r>
            <a:rPr lang="es-MX" sz="1000" b="1" dirty="0"/>
            <a:t>Clasificador Funcional del Gasto (CFG)</a:t>
          </a:r>
        </a:p>
      </dgm:t>
    </dgm:pt>
    <dgm:pt modelId="{01208C0B-2DF2-4F9E-BD53-E76BD0BF8F3B}" type="parTrans" cxnId="{B08D2965-CD25-4908-A185-A4827FDA027A}">
      <dgm:prSet/>
      <dgm:spPr/>
      <dgm:t>
        <a:bodyPr/>
        <a:lstStyle/>
        <a:p>
          <a:endParaRPr lang="es-MX"/>
        </a:p>
      </dgm:t>
    </dgm:pt>
    <dgm:pt modelId="{4721B8E2-EC30-4748-A3C9-83A841780605}" type="sibTrans" cxnId="{B08D2965-CD25-4908-A185-A4827FDA027A}">
      <dgm:prSet/>
      <dgm:spPr/>
      <dgm:t>
        <a:bodyPr/>
        <a:lstStyle/>
        <a:p>
          <a:endParaRPr lang="es-MX"/>
        </a:p>
      </dgm:t>
    </dgm:pt>
    <dgm:pt modelId="{CCD1BEA0-BCBF-41A9-A84D-C30C1DD1FCA6}">
      <dgm:prSet phldrT="[Texto]" custT="1"/>
      <dgm:spPr/>
      <dgm:t>
        <a:bodyPr/>
        <a:lstStyle/>
        <a:p>
          <a:pPr algn="ctr"/>
          <a:r>
            <a:rPr lang="es-MX" sz="1800" b="1" dirty="0">
              <a:solidFill>
                <a:srgbClr val="002060"/>
              </a:solidFill>
            </a:rPr>
            <a:t>3.8.1</a:t>
          </a:r>
        </a:p>
      </dgm:t>
    </dgm:pt>
    <dgm:pt modelId="{DB0A6503-E076-4637-ADDD-722767E87434}" type="parTrans" cxnId="{67167A12-D517-4EBA-8192-D907495FC4B4}">
      <dgm:prSet/>
      <dgm:spPr/>
      <dgm:t>
        <a:bodyPr/>
        <a:lstStyle/>
        <a:p>
          <a:endParaRPr lang="es-MX"/>
        </a:p>
      </dgm:t>
    </dgm:pt>
    <dgm:pt modelId="{47B85001-67C5-48B7-9C2A-7BB10AB0FEF6}" type="sibTrans" cxnId="{67167A12-D517-4EBA-8192-D907495FC4B4}">
      <dgm:prSet/>
      <dgm:spPr/>
      <dgm:t>
        <a:bodyPr/>
        <a:lstStyle/>
        <a:p>
          <a:endParaRPr lang="es-MX"/>
        </a:p>
      </dgm:t>
    </dgm:pt>
    <dgm:pt modelId="{A163FEF3-EEF7-48AB-8C92-AC278D40AD0D}">
      <dgm:prSet phldrT="[Texto]" custT="1"/>
      <dgm:spPr/>
      <dgm:t>
        <a:bodyPr/>
        <a:lstStyle/>
        <a:p>
          <a:pPr algn="ctr"/>
          <a:r>
            <a:rPr lang="es-MX" sz="1800" b="1" dirty="0">
              <a:solidFill>
                <a:srgbClr val="002060"/>
              </a:solidFill>
            </a:rPr>
            <a:t>3.8.2</a:t>
          </a:r>
        </a:p>
      </dgm:t>
    </dgm:pt>
    <dgm:pt modelId="{028F1667-6B39-4691-9B32-D8912F4FCFB2}" type="parTrans" cxnId="{B8D3A919-0135-448A-AAA4-1FC92DC2BBBE}">
      <dgm:prSet/>
      <dgm:spPr/>
      <dgm:t>
        <a:bodyPr/>
        <a:lstStyle/>
        <a:p>
          <a:endParaRPr lang="es-MX"/>
        </a:p>
      </dgm:t>
    </dgm:pt>
    <dgm:pt modelId="{15811160-9F52-488F-AD89-D6C5E0C361CE}" type="sibTrans" cxnId="{B8D3A919-0135-448A-AAA4-1FC92DC2BBBE}">
      <dgm:prSet/>
      <dgm:spPr/>
      <dgm:t>
        <a:bodyPr/>
        <a:lstStyle/>
        <a:p>
          <a:endParaRPr lang="es-MX"/>
        </a:p>
      </dgm:t>
    </dgm:pt>
    <dgm:pt modelId="{E4814F79-88F4-4322-AA71-19F56784893A}">
      <dgm:prSet phldrT="[Texto]" custT="1"/>
      <dgm:spPr/>
      <dgm:t>
        <a:bodyPr/>
        <a:lstStyle/>
        <a:p>
          <a:pPr algn="ctr"/>
          <a:r>
            <a:rPr lang="es-MX" sz="1800" b="1" dirty="0">
              <a:solidFill>
                <a:srgbClr val="002060"/>
              </a:solidFill>
            </a:rPr>
            <a:t>3.8.3</a:t>
          </a:r>
        </a:p>
      </dgm:t>
    </dgm:pt>
    <dgm:pt modelId="{643EA25C-EDFE-40B6-8206-91C4D2CAE0BD}" type="parTrans" cxnId="{CD834565-28F2-40E2-B81E-2A4D1F5EEA79}">
      <dgm:prSet/>
      <dgm:spPr/>
      <dgm:t>
        <a:bodyPr/>
        <a:lstStyle/>
        <a:p>
          <a:endParaRPr lang="es-MX"/>
        </a:p>
      </dgm:t>
    </dgm:pt>
    <dgm:pt modelId="{1AB74B76-A2AB-4636-A00F-589FECB02882}" type="sibTrans" cxnId="{CD834565-28F2-40E2-B81E-2A4D1F5EEA79}">
      <dgm:prSet/>
      <dgm:spPr/>
      <dgm:t>
        <a:bodyPr/>
        <a:lstStyle/>
        <a:p>
          <a:endParaRPr lang="es-MX"/>
        </a:p>
      </dgm:t>
    </dgm:pt>
    <dgm:pt modelId="{DF9967A6-B3E7-4CB1-B5B9-B6AB99C77F31}">
      <dgm:prSet phldrT="[Texto]" custT="1"/>
      <dgm:spPr/>
      <dgm:t>
        <a:bodyPr/>
        <a:lstStyle/>
        <a:p>
          <a:pPr algn="ctr"/>
          <a:r>
            <a:rPr lang="es-MX" sz="1800" b="1" dirty="0">
              <a:solidFill>
                <a:srgbClr val="002060"/>
              </a:solidFill>
            </a:rPr>
            <a:t>3.8.4</a:t>
          </a:r>
        </a:p>
      </dgm:t>
    </dgm:pt>
    <dgm:pt modelId="{7A8F03E7-99FA-4986-991D-57AA8210BB4D}" type="parTrans" cxnId="{3A0062ED-7B8F-4A38-B557-6BCF2D82BFC5}">
      <dgm:prSet/>
      <dgm:spPr/>
      <dgm:t>
        <a:bodyPr/>
        <a:lstStyle/>
        <a:p>
          <a:endParaRPr lang="es-MX"/>
        </a:p>
      </dgm:t>
    </dgm:pt>
    <dgm:pt modelId="{B0C56CC0-275D-4434-9E68-0B061A4FA58C}" type="sibTrans" cxnId="{3A0062ED-7B8F-4A38-B557-6BCF2D82BFC5}">
      <dgm:prSet/>
      <dgm:spPr/>
      <dgm:t>
        <a:bodyPr/>
        <a:lstStyle/>
        <a:p>
          <a:endParaRPr lang="es-MX"/>
        </a:p>
      </dgm:t>
    </dgm:pt>
    <dgm:pt modelId="{12B058ED-F0D8-477F-A0A0-568EDE9D5EBB}">
      <dgm:prSet phldrT="[Texto]" custT="1"/>
      <dgm:spPr/>
      <dgm:t>
        <a:bodyPr/>
        <a:lstStyle/>
        <a:p>
          <a:pPr algn="ctr"/>
          <a:r>
            <a:rPr lang="es-MX" sz="1800" b="1" dirty="0">
              <a:solidFill>
                <a:srgbClr val="002060"/>
              </a:solidFill>
            </a:rPr>
            <a:t>2.5.4</a:t>
          </a:r>
        </a:p>
      </dgm:t>
    </dgm:pt>
    <dgm:pt modelId="{BF0DDD3A-B65A-4ADD-B7F7-D1CFDE2CE6E5}" type="parTrans" cxnId="{7EBC4D20-40EC-4CC6-B592-78C25430EFED}">
      <dgm:prSet/>
      <dgm:spPr/>
      <dgm:t>
        <a:bodyPr/>
        <a:lstStyle/>
        <a:p>
          <a:endParaRPr lang="es-MX"/>
        </a:p>
      </dgm:t>
    </dgm:pt>
    <dgm:pt modelId="{7F6572B6-D0D2-4F87-9F04-D6C534FF7164}" type="sibTrans" cxnId="{7EBC4D20-40EC-4CC6-B592-78C25430EFED}">
      <dgm:prSet/>
      <dgm:spPr/>
      <dgm:t>
        <a:bodyPr/>
        <a:lstStyle/>
        <a:p>
          <a:endParaRPr lang="es-MX"/>
        </a:p>
      </dgm:t>
    </dgm:pt>
    <dgm:pt modelId="{42EA98FF-38E0-432F-BB4B-466C9E40BB20}" type="pres">
      <dgm:prSet presAssocID="{110973B3-AD86-4A4E-BAED-DF01A3B9321E}" presName="list" presStyleCnt="0">
        <dgm:presLayoutVars>
          <dgm:dir/>
          <dgm:animLvl val="lvl"/>
        </dgm:presLayoutVars>
      </dgm:prSet>
      <dgm:spPr/>
    </dgm:pt>
    <dgm:pt modelId="{3D263EE9-06EC-419F-893B-1F5732D13AFB}" type="pres">
      <dgm:prSet presAssocID="{F69E7749-7837-40F7-B8E5-871A947D1050}" presName="posSpace" presStyleCnt="0"/>
      <dgm:spPr/>
    </dgm:pt>
    <dgm:pt modelId="{ECBE0EBC-5233-4EA0-B792-73CB0BD0DF63}" type="pres">
      <dgm:prSet presAssocID="{F69E7749-7837-40F7-B8E5-871A947D1050}" presName="vertFlow" presStyleCnt="0"/>
      <dgm:spPr/>
    </dgm:pt>
    <dgm:pt modelId="{442A5812-6AAA-4AD0-AB7D-F87044B55BBB}" type="pres">
      <dgm:prSet presAssocID="{F69E7749-7837-40F7-B8E5-871A947D1050}" presName="topSpace" presStyleCnt="0"/>
      <dgm:spPr/>
    </dgm:pt>
    <dgm:pt modelId="{5346308A-9F00-43E2-A4CC-DB8EE2DDADCC}" type="pres">
      <dgm:prSet presAssocID="{F69E7749-7837-40F7-B8E5-871A947D1050}" presName="firstComp" presStyleCnt="0"/>
      <dgm:spPr/>
    </dgm:pt>
    <dgm:pt modelId="{E1C672A7-5508-41FD-83C3-C4AA0C437FB8}" type="pres">
      <dgm:prSet presAssocID="{F69E7749-7837-40F7-B8E5-871A947D1050}" presName="firstChild" presStyleLbl="bgAccFollowNode1" presStyleIdx="0" presStyleCnt="5" custScaleX="91407" custLinFactNeighborX="-64011" custLinFactNeighborY="35026"/>
      <dgm:spPr/>
    </dgm:pt>
    <dgm:pt modelId="{9E87FD4F-EAF5-4BD4-A7C6-BA14A943949B}" type="pres">
      <dgm:prSet presAssocID="{F69E7749-7837-40F7-B8E5-871A947D1050}" presName="firstChildTx" presStyleLbl="bgAccFollowNode1" presStyleIdx="0" presStyleCnt="5">
        <dgm:presLayoutVars>
          <dgm:bulletEnabled val="1"/>
        </dgm:presLayoutVars>
      </dgm:prSet>
      <dgm:spPr/>
    </dgm:pt>
    <dgm:pt modelId="{13425B96-C8FA-4C7E-BB2C-C2982C7C3FF9}" type="pres">
      <dgm:prSet presAssocID="{A163FEF3-EEF7-48AB-8C92-AC278D40AD0D}" presName="comp" presStyleCnt="0"/>
      <dgm:spPr/>
    </dgm:pt>
    <dgm:pt modelId="{8892D719-995B-44FA-9B86-8EF2818D1A0A}" type="pres">
      <dgm:prSet presAssocID="{A163FEF3-EEF7-48AB-8C92-AC278D40AD0D}" presName="child" presStyleLbl="bgAccFollowNode1" presStyleIdx="1" presStyleCnt="5" custScaleX="91407" custLinFactNeighborX="-64011" custLinFactNeighborY="15123"/>
      <dgm:spPr/>
    </dgm:pt>
    <dgm:pt modelId="{06210D3C-4AB3-4CF6-A1FE-C8A32437FBC3}" type="pres">
      <dgm:prSet presAssocID="{A163FEF3-EEF7-48AB-8C92-AC278D40AD0D}" presName="childTx" presStyleLbl="bgAccFollowNode1" presStyleIdx="1" presStyleCnt="5">
        <dgm:presLayoutVars>
          <dgm:bulletEnabled val="1"/>
        </dgm:presLayoutVars>
      </dgm:prSet>
      <dgm:spPr/>
    </dgm:pt>
    <dgm:pt modelId="{DFCA7538-E561-4EE0-A2EE-B339AF291E39}" type="pres">
      <dgm:prSet presAssocID="{E4814F79-88F4-4322-AA71-19F56784893A}" presName="comp" presStyleCnt="0"/>
      <dgm:spPr/>
    </dgm:pt>
    <dgm:pt modelId="{4726BFB5-C63E-4A8A-AC6B-31D1664882E7}" type="pres">
      <dgm:prSet presAssocID="{E4814F79-88F4-4322-AA71-19F56784893A}" presName="child" presStyleLbl="bgAccFollowNode1" presStyleIdx="2" presStyleCnt="5" custScaleX="91407" custLinFactNeighborX="-63822" custLinFactNeighborY="-8147"/>
      <dgm:spPr/>
    </dgm:pt>
    <dgm:pt modelId="{352C19E3-158B-441D-8D6E-D53B97DE569C}" type="pres">
      <dgm:prSet presAssocID="{E4814F79-88F4-4322-AA71-19F56784893A}" presName="childTx" presStyleLbl="bgAccFollowNode1" presStyleIdx="2" presStyleCnt="5">
        <dgm:presLayoutVars>
          <dgm:bulletEnabled val="1"/>
        </dgm:presLayoutVars>
      </dgm:prSet>
      <dgm:spPr/>
    </dgm:pt>
    <dgm:pt modelId="{AE527030-3FB4-4A2D-89B7-8D555D8C29FB}" type="pres">
      <dgm:prSet presAssocID="{DF9967A6-B3E7-4CB1-B5B9-B6AB99C77F31}" presName="comp" presStyleCnt="0"/>
      <dgm:spPr/>
    </dgm:pt>
    <dgm:pt modelId="{D4F70E9B-F127-4A7A-9666-0B825E27B3F4}" type="pres">
      <dgm:prSet presAssocID="{DF9967A6-B3E7-4CB1-B5B9-B6AB99C77F31}" presName="child" presStyleLbl="bgAccFollowNode1" presStyleIdx="3" presStyleCnt="5" custScaleX="91284" custScaleY="98286" custLinFactNeighborX="-63939" custLinFactNeighborY="-22852"/>
      <dgm:spPr/>
    </dgm:pt>
    <dgm:pt modelId="{51B8CD3D-79CC-4C21-A903-CE99A87EF12F}" type="pres">
      <dgm:prSet presAssocID="{DF9967A6-B3E7-4CB1-B5B9-B6AB99C77F31}" presName="childTx" presStyleLbl="bgAccFollowNode1" presStyleIdx="3" presStyleCnt="5">
        <dgm:presLayoutVars>
          <dgm:bulletEnabled val="1"/>
        </dgm:presLayoutVars>
      </dgm:prSet>
      <dgm:spPr/>
    </dgm:pt>
    <dgm:pt modelId="{1A6C1EF6-381C-4E0A-9D6E-8CE82E061233}" type="pres">
      <dgm:prSet presAssocID="{12B058ED-F0D8-477F-A0A0-568EDE9D5EBB}" presName="comp" presStyleCnt="0"/>
      <dgm:spPr/>
    </dgm:pt>
    <dgm:pt modelId="{0E7342F2-3076-4DAF-A2C5-404DE224A4A7}" type="pres">
      <dgm:prSet presAssocID="{12B058ED-F0D8-477F-A0A0-568EDE9D5EBB}" presName="child" presStyleLbl="bgAccFollowNode1" presStyleIdx="4" presStyleCnt="5" custScaleX="90997" custScaleY="95356" custLinFactNeighborX="-64001" custLinFactNeighborY="-30818"/>
      <dgm:spPr/>
    </dgm:pt>
    <dgm:pt modelId="{A9C59BB6-6DA8-4EC2-9CA7-E75B0651C8B6}" type="pres">
      <dgm:prSet presAssocID="{12B058ED-F0D8-477F-A0A0-568EDE9D5EBB}" presName="childTx" presStyleLbl="bgAccFollowNode1" presStyleIdx="4" presStyleCnt="5">
        <dgm:presLayoutVars>
          <dgm:bulletEnabled val="1"/>
        </dgm:presLayoutVars>
      </dgm:prSet>
      <dgm:spPr/>
    </dgm:pt>
    <dgm:pt modelId="{2DA2FBA4-493A-4439-B25A-BFCAE29AB763}" type="pres">
      <dgm:prSet presAssocID="{F69E7749-7837-40F7-B8E5-871A947D1050}" presName="negSpace" presStyleCnt="0"/>
      <dgm:spPr/>
    </dgm:pt>
    <dgm:pt modelId="{2DCD0F29-913E-4085-92E3-FE8F003A412D}" type="pres">
      <dgm:prSet presAssocID="{F69E7749-7837-40F7-B8E5-871A947D1050}" presName="circle" presStyleLbl="node1" presStyleIdx="0" presStyleCnt="1" custScaleX="261570" custScaleY="98583" custLinFactNeighborX="-57469" custLinFactNeighborY="-188"/>
      <dgm:spPr/>
    </dgm:pt>
  </dgm:ptLst>
  <dgm:cxnLst>
    <dgm:cxn modelId="{67167A12-D517-4EBA-8192-D907495FC4B4}" srcId="{F69E7749-7837-40F7-B8E5-871A947D1050}" destId="{CCD1BEA0-BCBF-41A9-A84D-C30C1DD1FCA6}" srcOrd="0" destOrd="0" parTransId="{DB0A6503-E076-4637-ADDD-722767E87434}" sibTransId="{47B85001-67C5-48B7-9C2A-7BB10AB0FEF6}"/>
    <dgm:cxn modelId="{B8D3A919-0135-448A-AAA4-1FC92DC2BBBE}" srcId="{F69E7749-7837-40F7-B8E5-871A947D1050}" destId="{A163FEF3-EEF7-48AB-8C92-AC278D40AD0D}" srcOrd="1" destOrd="0" parTransId="{028F1667-6B39-4691-9B32-D8912F4FCFB2}" sibTransId="{15811160-9F52-488F-AD89-D6C5E0C361CE}"/>
    <dgm:cxn modelId="{7EBC4D20-40EC-4CC6-B592-78C25430EFED}" srcId="{F69E7749-7837-40F7-B8E5-871A947D1050}" destId="{12B058ED-F0D8-477F-A0A0-568EDE9D5EBB}" srcOrd="4" destOrd="0" parTransId="{BF0DDD3A-B65A-4ADD-B7F7-D1CFDE2CE6E5}" sibTransId="{7F6572B6-D0D2-4F87-9F04-D6C534FF7164}"/>
    <dgm:cxn modelId="{E8CB4325-8613-40EA-9ECC-29CDA6991023}" type="presOf" srcId="{F69E7749-7837-40F7-B8E5-871A947D1050}" destId="{2DCD0F29-913E-4085-92E3-FE8F003A412D}" srcOrd="0" destOrd="0" presId="urn:microsoft.com/office/officeart/2005/8/layout/hList9"/>
    <dgm:cxn modelId="{A5A7E729-522E-40C9-9528-2F92FFEB0F1C}" type="presOf" srcId="{DF9967A6-B3E7-4CB1-B5B9-B6AB99C77F31}" destId="{D4F70E9B-F127-4A7A-9666-0B825E27B3F4}" srcOrd="0" destOrd="0" presId="urn:microsoft.com/office/officeart/2005/8/layout/hList9"/>
    <dgm:cxn modelId="{BB597843-CD4F-4741-8DB5-CD85CA27A7F0}" type="presOf" srcId="{CCD1BEA0-BCBF-41A9-A84D-C30C1DD1FCA6}" destId="{E1C672A7-5508-41FD-83C3-C4AA0C437FB8}" srcOrd="0" destOrd="0" presId="urn:microsoft.com/office/officeart/2005/8/layout/hList9"/>
    <dgm:cxn modelId="{B08D2965-CD25-4908-A185-A4827FDA027A}" srcId="{110973B3-AD86-4A4E-BAED-DF01A3B9321E}" destId="{F69E7749-7837-40F7-B8E5-871A947D1050}" srcOrd="0" destOrd="0" parTransId="{01208C0B-2DF2-4F9E-BD53-E76BD0BF8F3B}" sibTransId="{4721B8E2-EC30-4748-A3C9-83A841780605}"/>
    <dgm:cxn modelId="{CD834565-28F2-40E2-B81E-2A4D1F5EEA79}" srcId="{F69E7749-7837-40F7-B8E5-871A947D1050}" destId="{E4814F79-88F4-4322-AA71-19F56784893A}" srcOrd="2" destOrd="0" parTransId="{643EA25C-EDFE-40B6-8206-91C4D2CAE0BD}" sibTransId="{1AB74B76-A2AB-4636-A00F-589FECB02882}"/>
    <dgm:cxn modelId="{BF4C5268-CDAA-4EFA-A363-2E726E7244B7}" type="presOf" srcId="{DF9967A6-B3E7-4CB1-B5B9-B6AB99C77F31}" destId="{51B8CD3D-79CC-4C21-A903-CE99A87EF12F}" srcOrd="1" destOrd="0" presId="urn:microsoft.com/office/officeart/2005/8/layout/hList9"/>
    <dgm:cxn modelId="{EC27A669-F03B-41EA-836C-672DD7B87EED}" type="presOf" srcId="{A163FEF3-EEF7-48AB-8C92-AC278D40AD0D}" destId="{8892D719-995B-44FA-9B86-8EF2818D1A0A}" srcOrd="0" destOrd="0" presId="urn:microsoft.com/office/officeart/2005/8/layout/hList9"/>
    <dgm:cxn modelId="{8221D185-107E-4669-B807-F0247EF6BEBF}" type="presOf" srcId="{CCD1BEA0-BCBF-41A9-A84D-C30C1DD1FCA6}" destId="{9E87FD4F-EAF5-4BD4-A7C6-BA14A943949B}" srcOrd="1" destOrd="0" presId="urn:microsoft.com/office/officeart/2005/8/layout/hList9"/>
    <dgm:cxn modelId="{7FC8789A-F979-4BCE-ACA3-CAFB0139407E}" type="presOf" srcId="{E4814F79-88F4-4322-AA71-19F56784893A}" destId="{4726BFB5-C63E-4A8A-AC6B-31D1664882E7}" srcOrd="0" destOrd="0" presId="urn:microsoft.com/office/officeart/2005/8/layout/hList9"/>
    <dgm:cxn modelId="{B4C3F69D-585C-4ECD-AE48-C93399D84EE1}" type="presOf" srcId="{110973B3-AD86-4A4E-BAED-DF01A3B9321E}" destId="{42EA98FF-38E0-432F-BB4B-466C9E40BB20}" srcOrd="0" destOrd="0" presId="urn:microsoft.com/office/officeart/2005/8/layout/hList9"/>
    <dgm:cxn modelId="{E013DDC7-7CCD-4354-B963-169F9014B15D}" type="presOf" srcId="{E4814F79-88F4-4322-AA71-19F56784893A}" destId="{352C19E3-158B-441D-8D6E-D53B97DE569C}" srcOrd="1" destOrd="0" presId="urn:microsoft.com/office/officeart/2005/8/layout/hList9"/>
    <dgm:cxn modelId="{81052FCE-D166-47FF-A383-6DE4723043CD}" type="presOf" srcId="{12B058ED-F0D8-477F-A0A0-568EDE9D5EBB}" destId="{A9C59BB6-6DA8-4EC2-9CA7-E75B0651C8B6}" srcOrd="1" destOrd="0" presId="urn:microsoft.com/office/officeart/2005/8/layout/hList9"/>
    <dgm:cxn modelId="{D1D4E9E5-596D-4A33-AD08-14C3CD8BCC95}" type="presOf" srcId="{A163FEF3-EEF7-48AB-8C92-AC278D40AD0D}" destId="{06210D3C-4AB3-4CF6-A1FE-C8A32437FBC3}" srcOrd="1" destOrd="0" presId="urn:microsoft.com/office/officeart/2005/8/layout/hList9"/>
    <dgm:cxn modelId="{3A0062ED-7B8F-4A38-B557-6BCF2D82BFC5}" srcId="{F69E7749-7837-40F7-B8E5-871A947D1050}" destId="{DF9967A6-B3E7-4CB1-B5B9-B6AB99C77F31}" srcOrd="3" destOrd="0" parTransId="{7A8F03E7-99FA-4986-991D-57AA8210BB4D}" sibTransId="{B0C56CC0-275D-4434-9E68-0B061A4FA58C}"/>
    <dgm:cxn modelId="{521BA0F3-AE41-4C47-A576-38E4F658E194}" type="presOf" srcId="{12B058ED-F0D8-477F-A0A0-568EDE9D5EBB}" destId="{0E7342F2-3076-4DAF-A2C5-404DE224A4A7}" srcOrd="0" destOrd="0" presId="urn:microsoft.com/office/officeart/2005/8/layout/hList9"/>
    <dgm:cxn modelId="{4720419C-A8FC-4BC2-AF5B-7B3FF29C4FAE}" type="presParOf" srcId="{42EA98FF-38E0-432F-BB4B-466C9E40BB20}" destId="{3D263EE9-06EC-419F-893B-1F5732D13AFB}" srcOrd="0" destOrd="0" presId="urn:microsoft.com/office/officeart/2005/8/layout/hList9"/>
    <dgm:cxn modelId="{023DE07B-2701-4607-9E50-38FC84463605}" type="presParOf" srcId="{42EA98FF-38E0-432F-BB4B-466C9E40BB20}" destId="{ECBE0EBC-5233-4EA0-B792-73CB0BD0DF63}" srcOrd="1" destOrd="0" presId="urn:microsoft.com/office/officeart/2005/8/layout/hList9"/>
    <dgm:cxn modelId="{AF97B0A3-6C01-4AFD-B5BB-0981B9BB49E4}" type="presParOf" srcId="{ECBE0EBC-5233-4EA0-B792-73CB0BD0DF63}" destId="{442A5812-6AAA-4AD0-AB7D-F87044B55BBB}" srcOrd="0" destOrd="0" presId="urn:microsoft.com/office/officeart/2005/8/layout/hList9"/>
    <dgm:cxn modelId="{8568DC02-E28F-4B21-AA45-45BF54A7D287}" type="presParOf" srcId="{ECBE0EBC-5233-4EA0-B792-73CB0BD0DF63}" destId="{5346308A-9F00-43E2-A4CC-DB8EE2DDADCC}" srcOrd="1" destOrd="0" presId="urn:microsoft.com/office/officeart/2005/8/layout/hList9"/>
    <dgm:cxn modelId="{EB8BF9F6-1530-4DA1-AF74-D729B3A260F6}" type="presParOf" srcId="{5346308A-9F00-43E2-A4CC-DB8EE2DDADCC}" destId="{E1C672A7-5508-41FD-83C3-C4AA0C437FB8}" srcOrd="0" destOrd="0" presId="urn:microsoft.com/office/officeart/2005/8/layout/hList9"/>
    <dgm:cxn modelId="{BD8B7818-B62E-4356-97B0-051FF6591F72}" type="presParOf" srcId="{5346308A-9F00-43E2-A4CC-DB8EE2DDADCC}" destId="{9E87FD4F-EAF5-4BD4-A7C6-BA14A943949B}" srcOrd="1" destOrd="0" presId="urn:microsoft.com/office/officeart/2005/8/layout/hList9"/>
    <dgm:cxn modelId="{41961621-52C5-4D6E-BB0B-5953AC246129}" type="presParOf" srcId="{ECBE0EBC-5233-4EA0-B792-73CB0BD0DF63}" destId="{13425B96-C8FA-4C7E-BB2C-C2982C7C3FF9}" srcOrd="2" destOrd="0" presId="urn:microsoft.com/office/officeart/2005/8/layout/hList9"/>
    <dgm:cxn modelId="{40236692-65BD-4518-9EB4-1A7AA9199217}" type="presParOf" srcId="{13425B96-C8FA-4C7E-BB2C-C2982C7C3FF9}" destId="{8892D719-995B-44FA-9B86-8EF2818D1A0A}" srcOrd="0" destOrd="0" presId="urn:microsoft.com/office/officeart/2005/8/layout/hList9"/>
    <dgm:cxn modelId="{0FBD4453-4F77-48D0-893F-77036DBFBA41}" type="presParOf" srcId="{13425B96-C8FA-4C7E-BB2C-C2982C7C3FF9}" destId="{06210D3C-4AB3-4CF6-A1FE-C8A32437FBC3}" srcOrd="1" destOrd="0" presId="urn:microsoft.com/office/officeart/2005/8/layout/hList9"/>
    <dgm:cxn modelId="{C1914136-D809-4D6E-B6EC-20DE7F863E69}" type="presParOf" srcId="{ECBE0EBC-5233-4EA0-B792-73CB0BD0DF63}" destId="{DFCA7538-E561-4EE0-A2EE-B339AF291E39}" srcOrd="3" destOrd="0" presId="urn:microsoft.com/office/officeart/2005/8/layout/hList9"/>
    <dgm:cxn modelId="{52268FF3-BC82-45E9-A066-D6BD23F5FF04}" type="presParOf" srcId="{DFCA7538-E561-4EE0-A2EE-B339AF291E39}" destId="{4726BFB5-C63E-4A8A-AC6B-31D1664882E7}" srcOrd="0" destOrd="0" presId="urn:microsoft.com/office/officeart/2005/8/layout/hList9"/>
    <dgm:cxn modelId="{D51BD41B-F688-4332-B165-BAC1F70B39C6}" type="presParOf" srcId="{DFCA7538-E561-4EE0-A2EE-B339AF291E39}" destId="{352C19E3-158B-441D-8D6E-D53B97DE569C}" srcOrd="1" destOrd="0" presId="urn:microsoft.com/office/officeart/2005/8/layout/hList9"/>
    <dgm:cxn modelId="{745E59AA-D3E4-4B9E-B2D1-9205B04604A7}" type="presParOf" srcId="{ECBE0EBC-5233-4EA0-B792-73CB0BD0DF63}" destId="{AE527030-3FB4-4A2D-89B7-8D555D8C29FB}" srcOrd="4" destOrd="0" presId="urn:microsoft.com/office/officeart/2005/8/layout/hList9"/>
    <dgm:cxn modelId="{F22A7087-AC7D-4FF8-A663-69CF30C955F8}" type="presParOf" srcId="{AE527030-3FB4-4A2D-89B7-8D555D8C29FB}" destId="{D4F70E9B-F127-4A7A-9666-0B825E27B3F4}" srcOrd="0" destOrd="0" presId="urn:microsoft.com/office/officeart/2005/8/layout/hList9"/>
    <dgm:cxn modelId="{CB7A5461-039D-42F2-89F1-815D626A3581}" type="presParOf" srcId="{AE527030-3FB4-4A2D-89B7-8D555D8C29FB}" destId="{51B8CD3D-79CC-4C21-A903-CE99A87EF12F}" srcOrd="1" destOrd="0" presId="urn:microsoft.com/office/officeart/2005/8/layout/hList9"/>
    <dgm:cxn modelId="{4460E3E9-6B41-40FB-9756-CFA94D8E25B1}" type="presParOf" srcId="{ECBE0EBC-5233-4EA0-B792-73CB0BD0DF63}" destId="{1A6C1EF6-381C-4E0A-9D6E-8CE82E061233}" srcOrd="5" destOrd="0" presId="urn:microsoft.com/office/officeart/2005/8/layout/hList9"/>
    <dgm:cxn modelId="{B20C59ED-7DDE-47CA-9681-EC7DD61A6C65}" type="presParOf" srcId="{1A6C1EF6-381C-4E0A-9D6E-8CE82E061233}" destId="{0E7342F2-3076-4DAF-A2C5-404DE224A4A7}" srcOrd="0" destOrd="0" presId="urn:microsoft.com/office/officeart/2005/8/layout/hList9"/>
    <dgm:cxn modelId="{F49CDB08-F18C-432B-A3C8-C67C28384D8C}" type="presParOf" srcId="{1A6C1EF6-381C-4E0A-9D6E-8CE82E061233}" destId="{A9C59BB6-6DA8-4EC2-9CA7-E75B0651C8B6}" srcOrd="1" destOrd="0" presId="urn:microsoft.com/office/officeart/2005/8/layout/hList9"/>
    <dgm:cxn modelId="{92650658-D801-4F38-BC53-E7198C63357D}" type="presParOf" srcId="{42EA98FF-38E0-432F-BB4B-466C9E40BB20}" destId="{2DA2FBA4-493A-4439-B25A-BFCAE29AB763}" srcOrd="2" destOrd="0" presId="urn:microsoft.com/office/officeart/2005/8/layout/hList9"/>
    <dgm:cxn modelId="{43C316B1-06B8-47D4-8E2A-7EA1FA44944A}" type="presParOf" srcId="{42EA98FF-38E0-432F-BB4B-466C9E40BB20}" destId="{2DCD0F29-913E-4085-92E3-FE8F003A412D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6201844-0F86-4C9C-8A84-103B42F3E4BE}" type="doc">
      <dgm:prSet loTypeId="urn:microsoft.com/office/officeart/2005/8/layout/hList2" loCatId="relationship" qsTypeId="urn:microsoft.com/office/officeart/2005/8/quickstyle/simple3" qsCatId="simple" csTypeId="urn:microsoft.com/office/officeart/2005/8/colors/accent5_3" csCatId="accent5" phldr="1"/>
      <dgm:spPr/>
      <dgm:t>
        <a:bodyPr/>
        <a:lstStyle/>
        <a:p>
          <a:endParaRPr lang="es-MX"/>
        </a:p>
      </dgm:t>
    </dgm:pt>
    <dgm:pt modelId="{82FCA930-7332-47CA-8BEE-4C131E07ED9B}">
      <dgm:prSet phldrT="[Texto]" custT="1"/>
      <dgm:spPr/>
      <dgm:t>
        <a:bodyPr/>
        <a:lstStyle/>
        <a:p>
          <a:pPr algn="ctr"/>
          <a:r>
            <a:rPr lang="es-MX" sz="2000" dirty="0"/>
            <a:t>E03501-P2861</a:t>
          </a:r>
        </a:p>
      </dgm:t>
    </dgm:pt>
    <dgm:pt modelId="{188F21CD-7DA4-4456-B49C-B930A5B992E9}" type="parTrans" cxnId="{1EDCDEC8-DFB8-4E19-94F2-1E6519C05BE7}">
      <dgm:prSet/>
      <dgm:spPr/>
      <dgm:t>
        <a:bodyPr/>
        <a:lstStyle/>
        <a:p>
          <a:endParaRPr lang="es-MX" sz="2400"/>
        </a:p>
      </dgm:t>
    </dgm:pt>
    <dgm:pt modelId="{BE3FF3CB-9819-49F6-97D4-6095B1046376}" type="sibTrans" cxnId="{1EDCDEC8-DFB8-4E19-94F2-1E6519C05BE7}">
      <dgm:prSet/>
      <dgm:spPr/>
      <dgm:t>
        <a:bodyPr/>
        <a:lstStyle/>
        <a:p>
          <a:endParaRPr lang="es-MX" sz="2400"/>
        </a:p>
      </dgm:t>
    </dgm:pt>
    <dgm:pt modelId="{D871CDF6-42A5-40CB-B1AC-21327FEC3E74}">
      <dgm:prSet phldrT="[Texto]" custT="1"/>
      <dgm:spPr/>
      <dgm:t>
        <a:bodyPr/>
        <a:lstStyle/>
        <a:p>
          <a:pPr algn="ctr"/>
          <a:r>
            <a:rPr lang="es-MX" sz="2000" dirty="0"/>
            <a:t>E03503</a:t>
          </a:r>
          <a:r>
            <a:rPr lang="es-MX" sz="2000" dirty="0">
              <a:solidFill>
                <a:srgbClr val="00B050"/>
              </a:solidFill>
            </a:rPr>
            <a:t>-P3070</a:t>
          </a:r>
        </a:p>
      </dgm:t>
    </dgm:pt>
    <dgm:pt modelId="{C7E542BC-85EF-425A-91BF-B81039A5AE52}" type="parTrans" cxnId="{3DCBDACB-EA7D-42A1-BE6E-E4F6D0E50DFA}">
      <dgm:prSet/>
      <dgm:spPr/>
      <dgm:t>
        <a:bodyPr/>
        <a:lstStyle/>
        <a:p>
          <a:endParaRPr lang="es-MX" sz="2400"/>
        </a:p>
      </dgm:t>
    </dgm:pt>
    <dgm:pt modelId="{1E4A124B-E276-4774-B0B7-B52B039F4B42}" type="sibTrans" cxnId="{3DCBDACB-EA7D-42A1-BE6E-E4F6D0E50DFA}">
      <dgm:prSet/>
      <dgm:spPr/>
      <dgm:t>
        <a:bodyPr/>
        <a:lstStyle/>
        <a:p>
          <a:endParaRPr lang="es-MX" sz="2400"/>
        </a:p>
      </dgm:t>
    </dgm:pt>
    <dgm:pt modelId="{E80E7DFA-D6F2-423F-98B8-E0375B8C8E1B}">
      <dgm:prSet phldrT="[Texto]" custT="1"/>
      <dgm:spPr/>
      <dgm:t>
        <a:bodyPr/>
        <a:lstStyle/>
        <a:p>
          <a:pPr algn="ctr"/>
          <a:r>
            <a:rPr lang="es-MX" sz="2000" dirty="0"/>
            <a:t>E03502-P0847</a:t>
          </a:r>
        </a:p>
      </dgm:t>
    </dgm:pt>
    <dgm:pt modelId="{A0A60A0A-73E4-4A32-B58F-0FCB6BAAF326}" type="parTrans" cxnId="{4377CC5D-9CD1-438C-82E8-CBE4B1E5ED61}">
      <dgm:prSet/>
      <dgm:spPr/>
      <dgm:t>
        <a:bodyPr/>
        <a:lstStyle/>
        <a:p>
          <a:endParaRPr lang="es-MX" sz="2400"/>
        </a:p>
      </dgm:t>
    </dgm:pt>
    <dgm:pt modelId="{FE369EDA-C534-4EF4-9427-4954BE4C7857}" type="sibTrans" cxnId="{4377CC5D-9CD1-438C-82E8-CBE4B1E5ED61}">
      <dgm:prSet/>
      <dgm:spPr/>
      <dgm:t>
        <a:bodyPr/>
        <a:lstStyle/>
        <a:p>
          <a:endParaRPr lang="es-MX" sz="2400"/>
        </a:p>
      </dgm:t>
    </dgm:pt>
    <dgm:pt modelId="{D1EB810B-25A8-4075-97EC-B145B9474B4B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r>
            <a:rPr lang="es-ES" sz="1100" b="1" dirty="0"/>
            <a:t>Talleres de formación artística impartidos en las sedes </a:t>
          </a:r>
          <a:r>
            <a:rPr lang="es-ES" sz="1050" b="1" dirty="0"/>
            <a:t>universitarias</a:t>
          </a:r>
          <a:r>
            <a:rPr lang="es-ES" sz="1100" b="1" dirty="0"/>
            <a:t>  de la UG.</a:t>
          </a:r>
          <a:endParaRPr lang="es-MX" sz="1100" b="1" dirty="0">
            <a:solidFill>
              <a:srgbClr val="00B050"/>
            </a:solidFill>
          </a:endParaRPr>
        </a:p>
      </dgm:t>
    </dgm:pt>
    <dgm:pt modelId="{5385430E-3AFC-4633-8185-7EBAAAF9ED4A}" type="parTrans" cxnId="{5DEF4686-C827-4E84-BF79-7EAC62D309BE}">
      <dgm:prSet/>
      <dgm:spPr/>
      <dgm:t>
        <a:bodyPr/>
        <a:lstStyle/>
        <a:p>
          <a:endParaRPr lang="es-MX" sz="2400"/>
        </a:p>
      </dgm:t>
    </dgm:pt>
    <dgm:pt modelId="{202F17D1-E413-42C8-A207-56C9BE168970}" type="sibTrans" cxnId="{5DEF4686-C827-4E84-BF79-7EAC62D309BE}">
      <dgm:prSet/>
      <dgm:spPr/>
      <dgm:t>
        <a:bodyPr/>
        <a:lstStyle/>
        <a:p>
          <a:endParaRPr lang="es-MX" sz="2400"/>
        </a:p>
      </dgm:t>
    </dgm:pt>
    <dgm:pt modelId="{B14105BC-D68A-4050-AD4F-60853AF23ADA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r>
            <a:rPr lang="es-ES" sz="1000" b="1" dirty="0">
              <a:solidFill>
                <a:schemeClr val="tx1"/>
              </a:solidFill>
            </a:rPr>
            <a:t>Infraestructura</a:t>
          </a:r>
          <a:r>
            <a:rPr lang="es-ES" sz="1100" b="1" dirty="0">
              <a:solidFill>
                <a:schemeClr val="tx1"/>
              </a:solidFill>
            </a:rPr>
            <a:t> y </a:t>
          </a:r>
          <a:r>
            <a:rPr lang="es-ES" sz="1000" b="1" dirty="0">
              <a:solidFill>
                <a:schemeClr val="tx1"/>
              </a:solidFill>
            </a:rPr>
            <a:t>equipamiento </a:t>
          </a:r>
          <a:r>
            <a:rPr lang="es-ES" sz="900" b="1" dirty="0">
              <a:solidFill>
                <a:schemeClr val="tx1"/>
              </a:solidFill>
            </a:rPr>
            <a:t>implementados</a:t>
          </a:r>
          <a:r>
            <a:rPr lang="es-ES" sz="1100" b="1" dirty="0">
              <a:solidFill>
                <a:schemeClr val="tx1"/>
              </a:solidFill>
            </a:rPr>
            <a:t> para el desarrollo de eventos culturales y artísticos.</a:t>
          </a:r>
          <a:endParaRPr lang="es-MX" sz="1100" b="1" dirty="0">
            <a:solidFill>
              <a:srgbClr val="00B050"/>
            </a:solidFill>
          </a:endParaRPr>
        </a:p>
      </dgm:t>
    </dgm:pt>
    <dgm:pt modelId="{CB8BBDFC-FD95-47F1-9AD7-B3CEC67D31FB}" type="parTrans" cxnId="{9C0424D7-2302-4027-A2C9-F4FDF8E0C427}">
      <dgm:prSet/>
      <dgm:spPr/>
      <dgm:t>
        <a:bodyPr/>
        <a:lstStyle/>
        <a:p>
          <a:endParaRPr lang="es-MX" sz="2400"/>
        </a:p>
      </dgm:t>
    </dgm:pt>
    <dgm:pt modelId="{0ACC05DD-4615-4919-8264-680635FEE0CD}" type="sibTrans" cxnId="{9C0424D7-2302-4027-A2C9-F4FDF8E0C427}">
      <dgm:prSet/>
      <dgm:spPr/>
      <dgm:t>
        <a:bodyPr/>
        <a:lstStyle/>
        <a:p>
          <a:endParaRPr lang="es-MX" sz="2400"/>
        </a:p>
      </dgm:t>
    </dgm:pt>
    <dgm:pt modelId="{8F9354E0-C047-4473-B009-ACCE3F8B5B77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43026461-3867-426C-8B8B-65EA159F5372}" type="parTrans" cxnId="{571540B9-5BB8-4300-BBF1-C01C939362E1}">
      <dgm:prSet/>
      <dgm:spPr/>
      <dgm:t>
        <a:bodyPr/>
        <a:lstStyle/>
        <a:p>
          <a:endParaRPr lang="es-MX" sz="2400"/>
        </a:p>
      </dgm:t>
    </dgm:pt>
    <dgm:pt modelId="{DC34B73C-6847-4F5E-AD32-4A72233558FA}" type="sibTrans" cxnId="{571540B9-5BB8-4300-BBF1-C01C939362E1}">
      <dgm:prSet/>
      <dgm:spPr/>
      <dgm:t>
        <a:bodyPr/>
        <a:lstStyle/>
        <a:p>
          <a:endParaRPr lang="es-MX" sz="2400"/>
        </a:p>
      </dgm:t>
    </dgm:pt>
    <dgm:pt modelId="{E4B68B9A-D7E9-4059-AEAE-39E25BB493D4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49C941FD-FEC7-4784-BA04-755EBD5B35A3}" type="parTrans" cxnId="{2C4075BF-B8AD-4189-ABFA-E82F27015643}">
      <dgm:prSet/>
      <dgm:spPr/>
      <dgm:t>
        <a:bodyPr/>
        <a:lstStyle/>
        <a:p>
          <a:endParaRPr lang="es-MX" sz="2400"/>
        </a:p>
      </dgm:t>
    </dgm:pt>
    <dgm:pt modelId="{0D3B0E36-FD4D-424B-8460-8BABD612FCBC}" type="sibTrans" cxnId="{2C4075BF-B8AD-4189-ABFA-E82F27015643}">
      <dgm:prSet/>
      <dgm:spPr/>
      <dgm:t>
        <a:bodyPr/>
        <a:lstStyle/>
        <a:p>
          <a:endParaRPr lang="es-MX" sz="2400"/>
        </a:p>
      </dgm:t>
    </dgm:pt>
    <dgm:pt modelId="{F1E83E5B-D5C6-40B5-B137-9EB6A61221D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>
            <a:buNone/>
          </a:pPr>
          <a:r>
            <a:rPr lang="es-ES" sz="1100" b="1" dirty="0"/>
            <a:t>Eventos artísticos y culturales de alto impacto social de la UG presentados a la población.</a:t>
          </a:r>
          <a:endParaRPr lang="es-MX" sz="1100" b="1" dirty="0">
            <a:solidFill>
              <a:srgbClr val="00B050"/>
            </a:solidFill>
          </a:endParaRPr>
        </a:p>
      </dgm:t>
    </dgm:pt>
    <dgm:pt modelId="{E9C65F27-2052-4D01-ADAE-7E560EC7F20B}" type="parTrans" cxnId="{6AF0C2BE-F563-456D-A423-956C9096CD3F}">
      <dgm:prSet/>
      <dgm:spPr/>
      <dgm:t>
        <a:bodyPr/>
        <a:lstStyle/>
        <a:p>
          <a:endParaRPr lang="es-MX" sz="2400"/>
        </a:p>
      </dgm:t>
    </dgm:pt>
    <dgm:pt modelId="{31290670-A88D-4B4D-BBE1-09C71EB3421F}" type="sibTrans" cxnId="{6AF0C2BE-F563-456D-A423-956C9096CD3F}">
      <dgm:prSet/>
      <dgm:spPr/>
      <dgm:t>
        <a:bodyPr/>
        <a:lstStyle/>
        <a:p>
          <a:endParaRPr lang="es-MX" sz="2400"/>
        </a:p>
      </dgm:t>
    </dgm:pt>
    <dgm:pt modelId="{63BC641E-11E5-4445-B80A-924EF14119F4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114300" indent="0" algn="l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F47281B5-56E5-4378-94A6-BB9E3170D796}" type="parTrans" cxnId="{DDC6E803-8387-486B-BA0F-3F58D6A199BA}">
      <dgm:prSet/>
      <dgm:spPr/>
      <dgm:t>
        <a:bodyPr/>
        <a:lstStyle/>
        <a:p>
          <a:endParaRPr lang="es-MX" sz="2400"/>
        </a:p>
      </dgm:t>
    </dgm:pt>
    <dgm:pt modelId="{35CCEDEF-1992-417D-AAA9-CEFF15D94167}" type="sibTrans" cxnId="{DDC6E803-8387-486B-BA0F-3F58D6A199BA}">
      <dgm:prSet/>
      <dgm:spPr/>
      <dgm:t>
        <a:bodyPr/>
        <a:lstStyle/>
        <a:p>
          <a:endParaRPr lang="es-MX" sz="2400"/>
        </a:p>
      </dgm:t>
    </dgm:pt>
    <dgm:pt modelId="{8FD60B5B-84C5-4D4C-80A6-1C9BFEC41E3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114300" indent="0" algn="l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C3E5345C-61AD-4CCA-8F31-9BC9D4183C41}" type="parTrans" cxnId="{9EA591D2-19FB-42FB-86F0-834EAB5DE9BF}">
      <dgm:prSet/>
      <dgm:spPr/>
      <dgm:t>
        <a:bodyPr/>
        <a:lstStyle/>
        <a:p>
          <a:endParaRPr lang="es-MX" sz="2400"/>
        </a:p>
      </dgm:t>
    </dgm:pt>
    <dgm:pt modelId="{54A0DFC9-4E48-415D-8900-5372A24E9FA2}" type="sibTrans" cxnId="{9EA591D2-19FB-42FB-86F0-834EAB5DE9BF}">
      <dgm:prSet/>
      <dgm:spPr/>
      <dgm:t>
        <a:bodyPr/>
        <a:lstStyle/>
        <a:p>
          <a:endParaRPr lang="es-MX" sz="2400"/>
        </a:p>
      </dgm:t>
    </dgm:pt>
    <dgm:pt modelId="{6667A85A-4260-482C-B2F5-97B27D3563D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20050E72-D14E-4560-B034-6F16F3F74423}" type="parTrans" cxnId="{D4A904DE-B613-4D40-A4D2-AC61C9B33D76}">
      <dgm:prSet/>
      <dgm:spPr/>
      <dgm:t>
        <a:bodyPr/>
        <a:lstStyle/>
        <a:p>
          <a:endParaRPr lang="es-MX" sz="2400"/>
        </a:p>
      </dgm:t>
    </dgm:pt>
    <dgm:pt modelId="{47D3506B-E878-4A19-BD22-DF0DCDB2D1AB}" type="sibTrans" cxnId="{D4A904DE-B613-4D40-A4D2-AC61C9B33D76}">
      <dgm:prSet/>
      <dgm:spPr/>
      <dgm:t>
        <a:bodyPr/>
        <a:lstStyle/>
        <a:p>
          <a:endParaRPr lang="es-MX" sz="2400"/>
        </a:p>
      </dgm:t>
    </dgm:pt>
    <dgm:pt modelId="{B57DA595-3F24-4306-8EE6-D875E39178D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8BC8953F-0F81-4F38-86B5-FFF381B5DFC1}" type="parTrans" cxnId="{D8E04E75-522D-4E0B-8AA3-345B8CFC519A}">
      <dgm:prSet/>
      <dgm:spPr/>
      <dgm:t>
        <a:bodyPr/>
        <a:lstStyle/>
        <a:p>
          <a:endParaRPr lang="es-MX" sz="2400"/>
        </a:p>
      </dgm:t>
    </dgm:pt>
    <dgm:pt modelId="{DAB12E0A-231B-4E72-A41C-34BC10FEF892}" type="sibTrans" cxnId="{D8E04E75-522D-4E0B-8AA3-345B8CFC519A}">
      <dgm:prSet/>
      <dgm:spPr/>
      <dgm:t>
        <a:bodyPr/>
        <a:lstStyle/>
        <a:p>
          <a:endParaRPr lang="es-MX" sz="2400"/>
        </a:p>
      </dgm:t>
    </dgm:pt>
    <dgm:pt modelId="{3093A924-11AE-4FB4-85C5-E2042F73028E}">
      <dgm:prSet phldrT="[Texto]" custT="1"/>
      <dgm:spPr/>
      <dgm:t>
        <a:bodyPr/>
        <a:lstStyle/>
        <a:p>
          <a:pPr algn="ctr"/>
          <a:r>
            <a:rPr lang="es-MX" sz="2000" dirty="0">
              <a:solidFill>
                <a:schemeClr val="tx1"/>
              </a:solidFill>
            </a:rPr>
            <a:t>E03504-P2862</a:t>
          </a:r>
          <a:endParaRPr lang="es-MX" sz="2000" b="1" dirty="0">
            <a:solidFill>
              <a:schemeClr val="tx1"/>
            </a:solidFill>
          </a:endParaRPr>
        </a:p>
      </dgm:t>
    </dgm:pt>
    <dgm:pt modelId="{E2CE09C9-FE3C-4185-A8B0-676F496AB863}" type="parTrans" cxnId="{0CCF2E7D-DE74-4121-95E3-31D280ECA397}">
      <dgm:prSet/>
      <dgm:spPr/>
      <dgm:t>
        <a:bodyPr/>
        <a:lstStyle/>
        <a:p>
          <a:endParaRPr lang="es-MX" sz="2400"/>
        </a:p>
      </dgm:t>
    </dgm:pt>
    <dgm:pt modelId="{548AE600-97C2-4114-A547-9B26E663E4EA}" type="sibTrans" cxnId="{0CCF2E7D-DE74-4121-95E3-31D280ECA397}">
      <dgm:prSet/>
      <dgm:spPr/>
      <dgm:t>
        <a:bodyPr/>
        <a:lstStyle/>
        <a:p>
          <a:endParaRPr lang="es-MX" sz="2400"/>
        </a:p>
      </dgm:t>
    </dgm:pt>
    <dgm:pt modelId="{7E5968A0-D062-42BD-91FE-09A43DF3518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57150" indent="0" algn="l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5F3A7B3A-20D3-4E66-BCCD-C51F30E66DAE}" type="parTrans" cxnId="{CBF9DA96-1B60-47A0-A178-29A3A5F7DA3E}">
      <dgm:prSet/>
      <dgm:spPr/>
      <dgm:t>
        <a:bodyPr/>
        <a:lstStyle/>
        <a:p>
          <a:endParaRPr lang="es-MX" sz="2400"/>
        </a:p>
      </dgm:t>
    </dgm:pt>
    <dgm:pt modelId="{4DEA3B82-458B-4987-A61F-89E125E3F100}" type="sibTrans" cxnId="{CBF9DA96-1B60-47A0-A178-29A3A5F7DA3E}">
      <dgm:prSet/>
      <dgm:spPr/>
      <dgm:t>
        <a:bodyPr/>
        <a:lstStyle/>
        <a:p>
          <a:endParaRPr lang="es-MX" sz="2400"/>
        </a:p>
      </dgm:t>
    </dgm:pt>
    <dgm:pt modelId="{7A680DC9-214D-4680-B4A3-0D658828A2C1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>
            <a:buNone/>
          </a:pPr>
          <a:r>
            <a:rPr lang="es-ES" sz="1100" b="1" dirty="0">
              <a:solidFill>
                <a:schemeClr val="tx1"/>
              </a:solidFill>
            </a:rPr>
            <a:t>Servicios de producción y publicación de productos editoriales de la Universidad otorgados.</a:t>
          </a:r>
          <a:endParaRPr lang="es-MX" sz="1100" dirty="0">
            <a:solidFill>
              <a:schemeClr val="tx1"/>
            </a:solidFill>
          </a:endParaRPr>
        </a:p>
      </dgm:t>
    </dgm:pt>
    <dgm:pt modelId="{6E0DE142-D5A3-4D64-8926-9EECDA9C3FCD}" type="sibTrans" cxnId="{2B576D72-FD70-493A-875C-CC809B73AF3B}">
      <dgm:prSet/>
      <dgm:spPr/>
      <dgm:t>
        <a:bodyPr/>
        <a:lstStyle/>
        <a:p>
          <a:endParaRPr lang="es-MX" sz="2400"/>
        </a:p>
      </dgm:t>
    </dgm:pt>
    <dgm:pt modelId="{4A78A504-0ACC-4315-9941-549897D02C39}" type="parTrans" cxnId="{2B576D72-FD70-493A-875C-CC809B73AF3B}">
      <dgm:prSet/>
      <dgm:spPr/>
      <dgm:t>
        <a:bodyPr/>
        <a:lstStyle/>
        <a:p>
          <a:endParaRPr lang="es-MX" sz="2400"/>
        </a:p>
      </dgm:t>
    </dgm:pt>
    <dgm:pt modelId="{7D67BF03-931D-447F-9666-CEFB466A0EB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57150" indent="0" algn="l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327DB322-8C11-4D17-8B84-E476AE1D587A}" type="sibTrans" cxnId="{2A938C9C-02B9-4EAD-8704-C795B226FC6C}">
      <dgm:prSet/>
      <dgm:spPr/>
      <dgm:t>
        <a:bodyPr/>
        <a:lstStyle/>
        <a:p>
          <a:endParaRPr lang="es-MX" sz="2400"/>
        </a:p>
      </dgm:t>
    </dgm:pt>
    <dgm:pt modelId="{FC9DA73F-29D0-4E42-98A7-19A8EE91918E}" type="parTrans" cxnId="{2A938C9C-02B9-4EAD-8704-C795B226FC6C}">
      <dgm:prSet/>
      <dgm:spPr/>
      <dgm:t>
        <a:bodyPr/>
        <a:lstStyle/>
        <a:p>
          <a:endParaRPr lang="es-MX" sz="2400"/>
        </a:p>
      </dgm:t>
    </dgm:pt>
    <dgm:pt modelId="{3E04BAAE-ED6C-40A7-94E8-AF80EEA2A0E9}">
      <dgm:prSet phldrT="[Texto]" custT="1"/>
      <dgm:spPr/>
      <dgm:t>
        <a:bodyPr/>
        <a:lstStyle/>
        <a:p>
          <a:pPr marL="0" indent="0" algn="ctr"/>
          <a:r>
            <a:rPr lang="es-MX" sz="2000" dirty="0">
              <a:solidFill>
                <a:schemeClr val="tx1"/>
              </a:solidFill>
            </a:rPr>
            <a:t>E03505-P2863</a:t>
          </a:r>
          <a:endParaRPr lang="es-MX" sz="2000" dirty="0"/>
        </a:p>
      </dgm:t>
    </dgm:pt>
    <dgm:pt modelId="{231FBFC5-F616-46CA-B72D-5E36BD495C73}" type="sibTrans" cxnId="{6AAA1E68-D5CD-448A-9852-FC46A59E1859}">
      <dgm:prSet/>
      <dgm:spPr/>
      <dgm:t>
        <a:bodyPr/>
        <a:lstStyle/>
        <a:p>
          <a:endParaRPr lang="es-MX"/>
        </a:p>
      </dgm:t>
    </dgm:pt>
    <dgm:pt modelId="{5AFAEBBE-8B29-4A52-B0FD-9139E06627F1}" type="parTrans" cxnId="{6AAA1E68-D5CD-448A-9852-FC46A59E1859}">
      <dgm:prSet/>
      <dgm:spPr/>
      <dgm:t>
        <a:bodyPr/>
        <a:lstStyle/>
        <a:p>
          <a:endParaRPr lang="es-MX"/>
        </a:p>
      </dgm:t>
    </dgm:pt>
    <dgm:pt modelId="{351DC1C7-EB9E-42C3-B338-CDB453C6C2DF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>
            <a:buNone/>
          </a:pPr>
          <a:r>
            <a:rPr lang="es-ES" sz="1100" b="1" dirty="0">
              <a:solidFill>
                <a:schemeClr val="tx1"/>
              </a:solidFill>
            </a:rPr>
            <a:t>Servicios de educación continua impartidos a la sociedad.</a:t>
          </a:r>
          <a:endParaRPr lang="es-MX" sz="1100" dirty="0">
            <a:solidFill>
              <a:schemeClr val="tx1"/>
            </a:solidFill>
          </a:endParaRPr>
        </a:p>
      </dgm:t>
    </dgm:pt>
    <dgm:pt modelId="{E5766C9F-13ED-49A6-805A-61B9CDE784E4}" type="parTrans" cxnId="{C841950D-8780-432C-80A8-750539617694}">
      <dgm:prSet/>
      <dgm:spPr/>
      <dgm:t>
        <a:bodyPr/>
        <a:lstStyle/>
        <a:p>
          <a:endParaRPr lang="es-MX"/>
        </a:p>
      </dgm:t>
    </dgm:pt>
    <dgm:pt modelId="{1F4BD530-977C-49D5-9378-495AA6FB8808}" type="sibTrans" cxnId="{C841950D-8780-432C-80A8-750539617694}">
      <dgm:prSet/>
      <dgm:spPr/>
      <dgm:t>
        <a:bodyPr/>
        <a:lstStyle/>
        <a:p>
          <a:endParaRPr lang="es-MX"/>
        </a:p>
      </dgm:t>
    </dgm:pt>
    <dgm:pt modelId="{A868B6BC-BF72-464F-BC49-36FE61CA7C3B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endParaRPr lang="es-MX" sz="1100" b="1" dirty="0">
            <a:solidFill>
              <a:srgbClr val="00B050"/>
            </a:solidFill>
          </a:endParaRPr>
        </a:p>
      </dgm:t>
    </dgm:pt>
    <dgm:pt modelId="{DF1F25A2-C393-49C0-AEFD-FED2028170A2}" type="parTrans" cxnId="{3EE9DE0B-5392-4D4B-A301-B5DC2842DAE1}">
      <dgm:prSet/>
      <dgm:spPr/>
      <dgm:t>
        <a:bodyPr/>
        <a:lstStyle/>
        <a:p>
          <a:endParaRPr lang="es-MX"/>
        </a:p>
      </dgm:t>
    </dgm:pt>
    <dgm:pt modelId="{1E0C378C-9EC9-417B-9276-6AC9512E1AC3}" type="sibTrans" cxnId="{3EE9DE0B-5392-4D4B-A301-B5DC2842DAE1}">
      <dgm:prSet/>
      <dgm:spPr/>
      <dgm:t>
        <a:bodyPr/>
        <a:lstStyle/>
        <a:p>
          <a:endParaRPr lang="es-MX"/>
        </a:p>
      </dgm:t>
    </dgm:pt>
    <dgm:pt modelId="{4A7FB1A6-B02E-4960-8474-A53CE2FAB83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endParaRPr lang="es-MX" sz="1100" b="1" dirty="0">
            <a:solidFill>
              <a:srgbClr val="00B050"/>
            </a:solidFill>
          </a:endParaRPr>
        </a:p>
      </dgm:t>
    </dgm:pt>
    <dgm:pt modelId="{4A97C0FB-52CD-4FE0-9AD9-92516461CE43}" type="parTrans" cxnId="{97FF81F3-4DBF-4CAF-BA17-725A4892CF41}">
      <dgm:prSet/>
      <dgm:spPr/>
      <dgm:t>
        <a:bodyPr/>
        <a:lstStyle/>
        <a:p>
          <a:endParaRPr lang="es-MX"/>
        </a:p>
      </dgm:t>
    </dgm:pt>
    <dgm:pt modelId="{DA8AAA53-A530-4BDD-83D7-5FCCE116DC1F}" type="sibTrans" cxnId="{97FF81F3-4DBF-4CAF-BA17-725A4892CF41}">
      <dgm:prSet/>
      <dgm:spPr/>
      <dgm:t>
        <a:bodyPr/>
        <a:lstStyle/>
        <a:p>
          <a:endParaRPr lang="es-MX"/>
        </a:p>
      </dgm:t>
    </dgm:pt>
    <dgm:pt modelId="{F0C2AB78-DD4E-493B-AACD-2394D97CF2F1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>
            <a:buNone/>
          </a:pPr>
          <a:endParaRPr lang="es-MX" sz="1100" b="1" dirty="0">
            <a:solidFill>
              <a:srgbClr val="00B050"/>
            </a:solidFill>
          </a:endParaRPr>
        </a:p>
      </dgm:t>
    </dgm:pt>
    <dgm:pt modelId="{535AB615-46E2-4955-9698-255B421117A7}" type="parTrans" cxnId="{DCD9AE59-9B62-448C-B21B-0CFEA6E8D55A}">
      <dgm:prSet/>
      <dgm:spPr/>
      <dgm:t>
        <a:bodyPr/>
        <a:lstStyle/>
        <a:p>
          <a:endParaRPr lang="es-MX"/>
        </a:p>
      </dgm:t>
    </dgm:pt>
    <dgm:pt modelId="{094FEA19-F4D0-4713-91DC-0D42C5F63313}" type="sibTrans" cxnId="{DCD9AE59-9B62-448C-B21B-0CFEA6E8D55A}">
      <dgm:prSet/>
      <dgm:spPr/>
      <dgm:t>
        <a:bodyPr/>
        <a:lstStyle/>
        <a:p>
          <a:endParaRPr lang="es-MX"/>
        </a:p>
      </dgm:t>
    </dgm:pt>
    <dgm:pt modelId="{3C64C35B-36C0-4CAC-AB6A-CB8BBD34CEC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>
            <a:buNone/>
          </a:pPr>
          <a:endParaRPr lang="es-MX" sz="1100" b="1" dirty="0">
            <a:solidFill>
              <a:srgbClr val="00B050"/>
            </a:solidFill>
          </a:endParaRPr>
        </a:p>
      </dgm:t>
    </dgm:pt>
    <dgm:pt modelId="{83EB5B31-99E0-4979-89D6-685F8CAB8BF4}" type="parTrans" cxnId="{45469FF2-8B56-44F2-B1C4-CF2FEFD1A655}">
      <dgm:prSet/>
      <dgm:spPr/>
      <dgm:t>
        <a:bodyPr/>
        <a:lstStyle/>
        <a:p>
          <a:endParaRPr lang="es-MX"/>
        </a:p>
      </dgm:t>
    </dgm:pt>
    <dgm:pt modelId="{51A309BE-D7F1-433D-8001-56644BB0A9E2}" type="sibTrans" cxnId="{45469FF2-8B56-44F2-B1C4-CF2FEFD1A655}">
      <dgm:prSet/>
      <dgm:spPr/>
      <dgm:t>
        <a:bodyPr/>
        <a:lstStyle/>
        <a:p>
          <a:endParaRPr lang="es-MX"/>
        </a:p>
      </dgm:t>
    </dgm:pt>
    <dgm:pt modelId="{0168B7A3-1581-47CB-9673-0DAAA1B5201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endParaRPr lang="es-MX" sz="1100" b="1" dirty="0">
            <a:solidFill>
              <a:srgbClr val="00B050"/>
            </a:solidFill>
          </a:endParaRPr>
        </a:p>
      </dgm:t>
    </dgm:pt>
    <dgm:pt modelId="{AAFE37DC-4588-46F1-BE46-8B2179319042}" type="parTrans" cxnId="{350EE862-12BF-445E-9DA8-7A530B3B61E1}">
      <dgm:prSet/>
      <dgm:spPr/>
      <dgm:t>
        <a:bodyPr/>
        <a:lstStyle/>
        <a:p>
          <a:endParaRPr lang="es-MX"/>
        </a:p>
      </dgm:t>
    </dgm:pt>
    <dgm:pt modelId="{EAC291DA-BF9C-4032-80CF-397A150DB4E6}" type="sibTrans" cxnId="{350EE862-12BF-445E-9DA8-7A530B3B61E1}">
      <dgm:prSet/>
      <dgm:spPr/>
      <dgm:t>
        <a:bodyPr/>
        <a:lstStyle/>
        <a:p>
          <a:endParaRPr lang="es-MX"/>
        </a:p>
      </dgm:t>
    </dgm:pt>
    <dgm:pt modelId="{205242C8-A172-4252-9EE7-4F8695428EE3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endParaRPr lang="es-MX" sz="1100" b="1" dirty="0">
            <a:solidFill>
              <a:srgbClr val="00B050"/>
            </a:solidFill>
          </a:endParaRPr>
        </a:p>
      </dgm:t>
    </dgm:pt>
    <dgm:pt modelId="{0CD0B7AB-E313-4A45-BC2B-7701836DE6B1}" type="parTrans" cxnId="{EE148C98-5C82-458E-98D0-4D3675316758}">
      <dgm:prSet/>
      <dgm:spPr/>
      <dgm:t>
        <a:bodyPr/>
        <a:lstStyle/>
        <a:p>
          <a:endParaRPr lang="es-MX"/>
        </a:p>
      </dgm:t>
    </dgm:pt>
    <dgm:pt modelId="{34D5AAA3-4E6C-4780-A6BF-E0135AF8388B}" type="sibTrans" cxnId="{EE148C98-5C82-458E-98D0-4D3675316758}">
      <dgm:prSet/>
      <dgm:spPr/>
      <dgm:t>
        <a:bodyPr/>
        <a:lstStyle/>
        <a:p>
          <a:endParaRPr lang="es-MX"/>
        </a:p>
      </dgm:t>
    </dgm:pt>
    <dgm:pt modelId="{228F77AF-A5BF-454C-9579-1B88DB5F5EF9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>
            <a:buNone/>
          </a:pPr>
          <a:endParaRPr lang="es-MX" sz="1100" dirty="0"/>
        </a:p>
      </dgm:t>
    </dgm:pt>
    <dgm:pt modelId="{DC2F55F0-4A33-490F-96BA-97BA439CA8BC}" type="parTrans" cxnId="{21A7DD68-6E35-424E-8E7C-BE317DFC9622}">
      <dgm:prSet/>
      <dgm:spPr/>
      <dgm:t>
        <a:bodyPr/>
        <a:lstStyle/>
        <a:p>
          <a:endParaRPr lang="es-MX"/>
        </a:p>
      </dgm:t>
    </dgm:pt>
    <dgm:pt modelId="{52B4B8E9-ADCD-4A52-8E4E-803CD24EFF01}" type="sibTrans" cxnId="{21A7DD68-6E35-424E-8E7C-BE317DFC9622}">
      <dgm:prSet/>
      <dgm:spPr/>
      <dgm:t>
        <a:bodyPr/>
        <a:lstStyle/>
        <a:p>
          <a:endParaRPr lang="es-MX"/>
        </a:p>
      </dgm:t>
    </dgm:pt>
    <dgm:pt modelId="{A7AF8AE8-5B43-4D50-8FF8-05A775BD588F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>
            <a:buNone/>
          </a:pPr>
          <a:endParaRPr lang="es-MX" sz="1100" dirty="0"/>
        </a:p>
      </dgm:t>
    </dgm:pt>
    <dgm:pt modelId="{7397227E-D8BB-4AC8-9F35-37776D0AC4BA}" type="parTrans" cxnId="{9C709848-5750-4B54-8880-B0A3B3E89E9A}">
      <dgm:prSet/>
      <dgm:spPr/>
      <dgm:t>
        <a:bodyPr/>
        <a:lstStyle/>
        <a:p>
          <a:endParaRPr lang="es-MX"/>
        </a:p>
      </dgm:t>
    </dgm:pt>
    <dgm:pt modelId="{7C36CD75-45C8-4F23-87BF-8D01B6C325EA}" type="sibTrans" cxnId="{9C709848-5750-4B54-8880-B0A3B3E89E9A}">
      <dgm:prSet/>
      <dgm:spPr/>
      <dgm:t>
        <a:bodyPr/>
        <a:lstStyle/>
        <a:p>
          <a:endParaRPr lang="es-MX"/>
        </a:p>
      </dgm:t>
    </dgm:pt>
    <dgm:pt modelId="{41870753-C320-4888-A017-41C815FE5FDD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/>
          <a:endParaRPr lang="es-MX" sz="1100" dirty="0"/>
        </a:p>
      </dgm:t>
    </dgm:pt>
    <dgm:pt modelId="{966B3F84-28B6-4A1E-BDCE-664F5F0CF6F0}" type="parTrans" cxnId="{9DDCB0EC-C42E-4DE0-8F99-030B70E9ED85}">
      <dgm:prSet/>
      <dgm:spPr/>
      <dgm:t>
        <a:bodyPr/>
        <a:lstStyle/>
        <a:p>
          <a:endParaRPr lang="es-MX"/>
        </a:p>
      </dgm:t>
    </dgm:pt>
    <dgm:pt modelId="{036BF855-1780-4EE9-94CF-CAC11F98ED7E}" type="sibTrans" cxnId="{9DDCB0EC-C42E-4DE0-8F99-030B70E9ED85}">
      <dgm:prSet/>
      <dgm:spPr/>
      <dgm:t>
        <a:bodyPr/>
        <a:lstStyle/>
        <a:p>
          <a:endParaRPr lang="es-MX"/>
        </a:p>
      </dgm:t>
    </dgm:pt>
    <dgm:pt modelId="{038E4B82-793D-4FAC-8B41-12671C2B33E0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/>
          <a:endParaRPr lang="es-MX" sz="1100" dirty="0"/>
        </a:p>
      </dgm:t>
    </dgm:pt>
    <dgm:pt modelId="{049F7C50-0214-4446-9636-C6A8F7F752A0}" type="parTrans" cxnId="{E348D1D4-224F-497B-B63F-0DEDB2A11B69}">
      <dgm:prSet/>
      <dgm:spPr/>
      <dgm:t>
        <a:bodyPr/>
        <a:lstStyle/>
        <a:p>
          <a:endParaRPr lang="es-MX"/>
        </a:p>
      </dgm:t>
    </dgm:pt>
    <dgm:pt modelId="{09A4924B-B654-4070-9461-5182E1295069}" type="sibTrans" cxnId="{E348D1D4-224F-497B-B63F-0DEDB2A11B69}">
      <dgm:prSet/>
      <dgm:spPr/>
      <dgm:t>
        <a:bodyPr/>
        <a:lstStyle/>
        <a:p>
          <a:endParaRPr lang="es-MX"/>
        </a:p>
      </dgm:t>
    </dgm:pt>
    <dgm:pt modelId="{089CBB0C-D181-4B5D-9458-77F2A0DD7D9B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/>
          <a:endParaRPr lang="es-MX" sz="1100" dirty="0"/>
        </a:p>
      </dgm:t>
    </dgm:pt>
    <dgm:pt modelId="{0B066F39-4DE5-477F-875F-3F522E75980C}" type="parTrans" cxnId="{75FB8570-885D-46F8-9D41-70FD840CFBCC}">
      <dgm:prSet/>
      <dgm:spPr/>
      <dgm:t>
        <a:bodyPr/>
        <a:lstStyle/>
        <a:p>
          <a:endParaRPr lang="es-MX"/>
        </a:p>
      </dgm:t>
    </dgm:pt>
    <dgm:pt modelId="{83D42021-0237-4A8F-9522-B5D3BFA579E6}" type="sibTrans" cxnId="{75FB8570-885D-46F8-9D41-70FD840CFBCC}">
      <dgm:prSet/>
      <dgm:spPr/>
      <dgm:t>
        <a:bodyPr/>
        <a:lstStyle/>
        <a:p>
          <a:endParaRPr lang="es-MX"/>
        </a:p>
      </dgm:t>
    </dgm:pt>
    <dgm:pt modelId="{580B983D-EAEA-4D8F-AEDB-459D64A5683A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/>
          <a:endParaRPr lang="es-MX" sz="1100" dirty="0"/>
        </a:p>
      </dgm:t>
    </dgm:pt>
    <dgm:pt modelId="{DB972A62-574C-4448-BB0D-E31CCDC54018}" type="parTrans" cxnId="{7E085E0F-49EF-4D17-9C4B-A87BE3EDB79E}">
      <dgm:prSet/>
      <dgm:spPr/>
      <dgm:t>
        <a:bodyPr/>
        <a:lstStyle/>
        <a:p>
          <a:endParaRPr lang="es-MX"/>
        </a:p>
      </dgm:t>
    </dgm:pt>
    <dgm:pt modelId="{245A3D27-DEF7-4ECD-8D22-93DF3BC80C6F}" type="sibTrans" cxnId="{7E085E0F-49EF-4D17-9C4B-A87BE3EDB79E}">
      <dgm:prSet/>
      <dgm:spPr/>
      <dgm:t>
        <a:bodyPr/>
        <a:lstStyle/>
        <a:p>
          <a:endParaRPr lang="es-MX"/>
        </a:p>
      </dgm:t>
    </dgm:pt>
    <dgm:pt modelId="{466D8650-A1A0-48D7-86A9-C1B3F627E963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/>
          <a:endParaRPr lang="es-MX" sz="1100" dirty="0"/>
        </a:p>
      </dgm:t>
    </dgm:pt>
    <dgm:pt modelId="{98E5ECDE-E99E-4CC3-9A84-4A0ECE238DA3}" type="parTrans" cxnId="{905A9B99-FF5A-4728-960B-368E9F53CD5B}">
      <dgm:prSet/>
      <dgm:spPr/>
      <dgm:t>
        <a:bodyPr/>
        <a:lstStyle/>
        <a:p>
          <a:endParaRPr lang="es-MX"/>
        </a:p>
      </dgm:t>
    </dgm:pt>
    <dgm:pt modelId="{1C014F98-ADD5-4A59-AB26-F5B20FAB004A}" type="sibTrans" cxnId="{905A9B99-FF5A-4728-960B-368E9F53CD5B}">
      <dgm:prSet/>
      <dgm:spPr/>
      <dgm:t>
        <a:bodyPr/>
        <a:lstStyle/>
        <a:p>
          <a:endParaRPr lang="es-MX"/>
        </a:p>
      </dgm:t>
    </dgm:pt>
    <dgm:pt modelId="{8B947DBC-C088-432C-83EB-09D3720F729F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/>
          <a:endParaRPr lang="es-MX" sz="1100" dirty="0"/>
        </a:p>
      </dgm:t>
    </dgm:pt>
    <dgm:pt modelId="{3954AB51-2359-4513-9680-80E062C32F53}" type="parTrans" cxnId="{25FDB94C-F354-485C-A993-D04E7D30E7D0}">
      <dgm:prSet/>
      <dgm:spPr/>
      <dgm:t>
        <a:bodyPr/>
        <a:lstStyle/>
        <a:p>
          <a:endParaRPr lang="es-MX"/>
        </a:p>
      </dgm:t>
    </dgm:pt>
    <dgm:pt modelId="{58C76EB8-C3FD-4B8E-8D51-FE2F3FDDFD3C}" type="sibTrans" cxnId="{25FDB94C-F354-485C-A993-D04E7D30E7D0}">
      <dgm:prSet/>
      <dgm:spPr/>
      <dgm:t>
        <a:bodyPr/>
        <a:lstStyle/>
        <a:p>
          <a:endParaRPr lang="es-MX"/>
        </a:p>
      </dgm:t>
    </dgm:pt>
    <dgm:pt modelId="{9F042BE0-3DF0-4B1E-8FCB-C099D2748E39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>
            <a:buNone/>
          </a:pPr>
          <a:endParaRPr lang="es-MX" sz="1100" dirty="0"/>
        </a:p>
      </dgm:t>
    </dgm:pt>
    <dgm:pt modelId="{88795F0A-B5D5-43B9-A805-0E9FB7ABF444}" type="parTrans" cxnId="{DACFF20B-44E7-49DF-9A42-B5D4C9B267F3}">
      <dgm:prSet/>
      <dgm:spPr/>
      <dgm:t>
        <a:bodyPr/>
        <a:lstStyle/>
        <a:p>
          <a:endParaRPr lang="es-MX"/>
        </a:p>
      </dgm:t>
    </dgm:pt>
    <dgm:pt modelId="{7BF0FB99-39EB-45A3-8917-A3EA1F4D35BA}" type="sibTrans" cxnId="{DACFF20B-44E7-49DF-9A42-B5D4C9B267F3}">
      <dgm:prSet/>
      <dgm:spPr/>
      <dgm:t>
        <a:bodyPr/>
        <a:lstStyle/>
        <a:p>
          <a:endParaRPr lang="es-MX"/>
        </a:p>
      </dgm:t>
    </dgm:pt>
    <dgm:pt modelId="{8F9DE77A-E9A3-4F03-BD7D-358B13FB3E51}" type="pres">
      <dgm:prSet presAssocID="{66201844-0F86-4C9C-8A84-103B42F3E4BE}" presName="linearFlow" presStyleCnt="0">
        <dgm:presLayoutVars>
          <dgm:dir/>
          <dgm:animLvl val="lvl"/>
          <dgm:resizeHandles/>
        </dgm:presLayoutVars>
      </dgm:prSet>
      <dgm:spPr/>
    </dgm:pt>
    <dgm:pt modelId="{712FEB49-FE18-4031-926B-684226DACF8D}" type="pres">
      <dgm:prSet presAssocID="{82FCA930-7332-47CA-8BEE-4C131E07ED9B}" presName="compositeNode" presStyleCnt="0">
        <dgm:presLayoutVars>
          <dgm:bulletEnabled val="1"/>
        </dgm:presLayoutVars>
      </dgm:prSet>
      <dgm:spPr/>
    </dgm:pt>
    <dgm:pt modelId="{3F73145C-EF18-48B3-B390-FE3784C074EC}" type="pres">
      <dgm:prSet presAssocID="{82FCA930-7332-47CA-8BEE-4C131E07ED9B}" presName="image" presStyleLbl="fgImgPlace1" presStyleIdx="0" presStyleCnt="5" custScaleX="148812" custScaleY="201321" custLinFactNeighborX="61771" custLinFactNeighborY="1638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68" r="266"/>
          </a:stretch>
        </a:blipFill>
      </dgm:spPr>
    </dgm:pt>
    <dgm:pt modelId="{C69223D3-567A-44EF-B28A-CB99CF59D297}" type="pres">
      <dgm:prSet presAssocID="{82FCA930-7332-47CA-8BEE-4C131E07ED9B}" presName="childNode" presStyleLbl="node1" presStyleIdx="0" presStyleCnt="5" custLinFactNeighborX="24811" custLinFactNeighborY="-521">
        <dgm:presLayoutVars>
          <dgm:bulletEnabled val="1"/>
        </dgm:presLayoutVars>
      </dgm:prSet>
      <dgm:spPr/>
    </dgm:pt>
    <dgm:pt modelId="{43DD2398-7CA3-4635-AC7D-F4257BB68FB4}" type="pres">
      <dgm:prSet presAssocID="{82FCA930-7332-47CA-8BEE-4C131E07ED9B}" presName="parentNode" presStyleLbl="revTx" presStyleIdx="0" presStyleCnt="5" custLinFactNeighborX="94497" custLinFactNeighborY="207">
        <dgm:presLayoutVars>
          <dgm:chMax val="0"/>
          <dgm:bulletEnabled val="1"/>
        </dgm:presLayoutVars>
      </dgm:prSet>
      <dgm:spPr/>
    </dgm:pt>
    <dgm:pt modelId="{3B52D8EC-A398-4FC2-93E6-FEE0ED40C432}" type="pres">
      <dgm:prSet presAssocID="{BE3FF3CB-9819-49F6-97D4-6095B1046376}" presName="sibTrans" presStyleCnt="0"/>
      <dgm:spPr/>
    </dgm:pt>
    <dgm:pt modelId="{F93E853D-B360-458D-94DD-6C3BED17A29F}" type="pres">
      <dgm:prSet presAssocID="{E80E7DFA-D6F2-423F-98B8-E0375B8C8E1B}" presName="compositeNode" presStyleCnt="0">
        <dgm:presLayoutVars>
          <dgm:bulletEnabled val="1"/>
        </dgm:presLayoutVars>
      </dgm:prSet>
      <dgm:spPr/>
    </dgm:pt>
    <dgm:pt modelId="{15CFD2D8-8F81-493C-8F42-37FB4552A565}" type="pres">
      <dgm:prSet presAssocID="{E80E7DFA-D6F2-423F-98B8-E0375B8C8E1B}" presName="image" presStyleLbl="fgImgPlace1" presStyleIdx="1" presStyleCnt="5" custScaleX="137324" custScaleY="184746" custLinFactNeighborX="58495" custLinFactNeighborY="1638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667" r="-406"/>
          </a:stretch>
        </a:blipFill>
      </dgm:spPr>
    </dgm:pt>
    <dgm:pt modelId="{58A935CF-0B6F-46DF-B570-A4A5CDF7C2DD}" type="pres">
      <dgm:prSet presAssocID="{E80E7DFA-D6F2-423F-98B8-E0375B8C8E1B}" presName="childNode" presStyleLbl="node1" presStyleIdx="1" presStyleCnt="5" custLinFactNeighborX="23495" custLinFactNeighborY="207">
        <dgm:presLayoutVars>
          <dgm:bulletEnabled val="1"/>
        </dgm:presLayoutVars>
      </dgm:prSet>
      <dgm:spPr/>
    </dgm:pt>
    <dgm:pt modelId="{44B2BECB-0069-45B0-800D-A9EBE750A5A6}" type="pres">
      <dgm:prSet presAssocID="{E80E7DFA-D6F2-423F-98B8-E0375B8C8E1B}" presName="parentNode" presStyleLbl="revTx" presStyleIdx="1" presStyleCnt="5" custLinFactNeighborX="78364" custLinFactNeighborY="207">
        <dgm:presLayoutVars>
          <dgm:chMax val="0"/>
          <dgm:bulletEnabled val="1"/>
        </dgm:presLayoutVars>
      </dgm:prSet>
      <dgm:spPr/>
    </dgm:pt>
    <dgm:pt modelId="{EE50CB15-7DC7-4B81-A17B-A402B41A68A4}" type="pres">
      <dgm:prSet presAssocID="{FE369EDA-C534-4EF4-9427-4954BE4C7857}" presName="sibTrans" presStyleCnt="0"/>
      <dgm:spPr/>
    </dgm:pt>
    <dgm:pt modelId="{084F92B7-4470-42FB-9F3E-364E51ACDECA}" type="pres">
      <dgm:prSet presAssocID="{D871CDF6-42A5-40CB-B1AC-21327FEC3E74}" presName="compositeNode" presStyleCnt="0">
        <dgm:presLayoutVars>
          <dgm:bulletEnabled val="1"/>
        </dgm:presLayoutVars>
      </dgm:prSet>
      <dgm:spPr/>
    </dgm:pt>
    <dgm:pt modelId="{076C4E2E-F0B2-44AB-890A-78DF665D2A90}" type="pres">
      <dgm:prSet presAssocID="{D871CDF6-42A5-40CB-B1AC-21327FEC3E74}" presName="image" presStyleLbl="fgImgPlace1" presStyleIdx="2" presStyleCnt="5" custScaleX="145799" custScaleY="189053" custLinFactNeighborX="40478" custLinFactNeighborY="1638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348" t="-371" r="-3414" b="-716"/>
          </a:stretch>
        </a:blipFill>
      </dgm:spPr>
    </dgm:pt>
    <dgm:pt modelId="{4DE5EB68-8C67-4D7F-B6A2-A2DF1EF64CC2}" type="pres">
      <dgm:prSet presAssocID="{D871CDF6-42A5-40CB-B1AC-21327FEC3E74}" presName="childNode" presStyleLbl="node1" presStyleIdx="2" presStyleCnt="5" custLinFactNeighborX="16258" custLinFactNeighborY="-157">
        <dgm:presLayoutVars>
          <dgm:bulletEnabled val="1"/>
        </dgm:presLayoutVars>
      </dgm:prSet>
      <dgm:spPr/>
    </dgm:pt>
    <dgm:pt modelId="{CC1D2423-13A1-4CFE-85E3-60070637E762}" type="pres">
      <dgm:prSet presAssocID="{D871CDF6-42A5-40CB-B1AC-21327FEC3E74}" presName="parentNode" presStyleLbl="revTx" presStyleIdx="2" presStyleCnt="5" custLinFactNeighborX="42339" custLinFactNeighborY="207">
        <dgm:presLayoutVars>
          <dgm:chMax val="0"/>
          <dgm:bulletEnabled val="1"/>
        </dgm:presLayoutVars>
      </dgm:prSet>
      <dgm:spPr/>
    </dgm:pt>
    <dgm:pt modelId="{612D5FDC-146F-4735-90A5-958B1972D9A1}" type="pres">
      <dgm:prSet presAssocID="{1E4A124B-E276-4774-B0B7-B52B039F4B42}" presName="sibTrans" presStyleCnt="0"/>
      <dgm:spPr/>
    </dgm:pt>
    <dgm:pt modelId="{F12F524D-3056-4818-A58E-B40233EADCF8}" type="pres">
      <dgm:prSet presAssocID="{3093A924-11AE-4FB4-85C5-E2042F73028E}" presName="compositeNode" presStyleCnt="0">
        <dgm:presLayoutVars>
          <dgm:bulletEnabled val="1"/>
        </dgm:presLayoutVars>
      </dgm:prSet>
      <dgm:spPr/>
    </dgm:pt>
    <dgm:pt modelId="{7EA4832D-8D6D-4318-9F4D-104BD32AD621}" type="pres">
      <dgm:prSet presAssocID="{3093A924-11AE-4FB4-85C5-E2042F73028E}" presName="image" presStyleLbl="fgImgPlace1" presStyleIdx="3" presStyleCnt="5" custScaleX="142327" custScaleY="171683" custLinFactNeighborX="22460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63" t="2081" r="-40" b="-1749"/>
          </a:stretch>
        </a:blipFill>
      </dgm:spPr>
    </dgm:pt>
    <dgm:pt modelId="{13C4283F-CBAD-458E-9540-D9F762352237}" type="pres">
      <dgm:prSet presAssocID="{3093A924-11AE-4FB4-85C5-E2042F73028E}" presName="childNode" presStyleLbl="node1" presStyleIdx="3" presStyleCnt="5" custScaleY="100537" custLinFactNeighborX="8184" custLinFactNeighborY="324">
        <dgm:presLayoutVars>
          <dgm:bulletEnabled val="1"/>
        </dgm:presLayoutVars>
      </dgm:prSet>
      <dgm:spPr/>
    </dgm:pt>
    <dgm:pt modelId="{4C26F47A-2CEE-44E5-BA30-CB7B37E8C235}" type="pres">
      <dgm:prSet presAssocID="{3093A924-11AE-4FB4-85C5-E2042F73028E}" presName="parentNode" presStyleLbl="revTx" presStyleIdx="3" presStyleCnt="5" custLinFactNeighborX="6314">
        <dgm:presLayoutVars>
          <dgm:chMax val="0"/>
          <dgm:bulletEnabled val="1"/>
        </dgm:presLayoutVars>
      </dgm:prSet>
      <dgm:spPr/>
    </dgm:pt>
    <dgm:pt modelId="{73E112EA-9D02-45FE-B713-A94C828F960F}" type="pres">
      <dgm:prSet presAssocID="{548AE600-97C2-4114-A547-9B26E663E4EA}" presName="sibTrans" presStyleCnt="0"/>
      <dgm:spPr/>
    </dgm:pt>
    <dgm:pt modelId="{8EDF1879-7C97-4082-8498-D1A5EA47D31C}" type="pres">
      <dgm:prSet presAssocID="{3E04BAAE-ED6C-40A7-94E8-AF80EEA2A0E9}" presName="compositeNode" presStyleCnt="0">
        <dgm:presLayoutVars>
          <dgm:bulletEnabled val="1"/>
        </dgm:presLayoutVars>
      </dgm:prSet>
      <dgm:spPr/>
    </dgm:pt>
    <dgm:pt modelId="{7FC10F0B-E590-4339-BA6E-2022A26309D7}" type="pres">
      <dgm:prSet presAssocID="{3E04BAAE-ED6C-40A7-94E8-AF80EEA2A0E9}" presName="image" presStyleLbl="fgImgPlace1" presStyleIdx="4" presStyleCnt="5" custScaleX="127165" custScaleY="168375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39" r="3538"/>
          </a:stretch>
        </a:blipFill>
      </dgm:spPr>
    </dgm:pt>
    <dgm:pt modelId="{B19BB999-1A6F-4DD6-A815-C1AB515EF9BD}" type="pres">
      <dgm:prSet presAssocID="{3E04BAAE-ED6C-40A7-94E8-AF80EEA2A0E9}" presName="childNode" presStyleLbl="node1" presStyleIdx="4" presStyleCnt="5" custScaleY="101424" custLinFactNeighborY="524">
        <dgm:presLayoutVars>
          <dgm:bulletEnabled val="1"/>
        </dgm:presLayoutVars>
      </dgm:prSet>
      <dgm:spPr/>
    </dgm:pt>
    <dgm:pt modelId="{9D07F686-3BB6-48E0-97CD-9684C01C5173}" type="pres">
      <dgm:prSet presAssocID="{3E04BAAE-ED6C-40A7-94E8-AF80EEA2A0E9}" presName="parentNode" presStyleLbl="revTx" presStyleIdx="4" presStyleCnt="5" custLinFactNeighborX="-38606">
        <dgm:presLayoutVars>
          <dgm:chMax val="0"/>
          <dgm:bulletEnabled val="1"/>
        </dgm:presLayoutVars>
      </dgm:prSet>
      <dgm:spPr/>
    </dgm:pt>
  </dgm:ptLst>
  <dgm:cxnLst>
    <dgm:cxn modelId="{1CDC7F01-03C4-4F49-85D3-CDA8B9C7EC70}" type="presOf" srcId="{089CBB0C-D181-4B5D-9458-77F2A0DD7D9B}" destId="{B19BB999-1A6F-4DD6-A815-C1AB515EF9BD}" srcOrd="0" destOrd="2" presId="urn:microsoft.com/office/officeart/2005/8/layout/hList2"/>
    <dgm:cxn modelId="{DDC6E803-8387-486B-BA0F-3F58D6A199BA}" srcId="{E80E7DFA-D6F2-423F-98B8-E0375B8C8E1B}" destId="{63BC641E-11E5-4445-B80A-924EF14119F4}" srcOrd="0" destOrd="0" parTransId="{F47281B5-56E5-4378-94A6-BB9E3170D796}" sibTransId="{35CCEDEF-1992-417D-AAA9-CEFF15D94167}"/>
    <dgm:cxn modelId="{3EE9DE0B-5392-4D4B-A301-B5DC2842DAE1}" srcId="{82FCA930-7332-47CA-8BEE-4C131E07ED9B}" destId="{A868B6BC-BF72-464F-BC49-36FE61CA7C3B}" srcOrd="2" destOrd="0" parTransId="{DF1F25A2-C393-49C0-AEFD-FED2028170A2}" sibTransId="{1E0C378C-9EC9-417B-9276-6AC9512E1AC3}"/>
    <dgm:cxn modelId="{DACFF20B-44E7-49DF-9A42-B5D4C9B267F3}" srcId="{3093A924-11AE-4FB4-85C5-E2042F73028E}" destId="{9F042BE0-3DF0-4B1E-8FCB-C099D2748E39}" srcOrd="4" destOrd="0" parTransId="{88795F0A-B5D5-43B9-A805-0E9FB7ABF444}" sibTransId="{7BF0FB99-39EB-45A3-8917-A3EA1F4D35BA}"/>
    <dgm:cxn modelId="{C841950D-8780-432C-80A8-750539617694}" srcId="{3E04BAAE-ED6C-40A7-94E8-AF80EEA2A0E9}" destId="{351DC1C7-EB9E-42C3-B338-CDB453C6C2DF}" srcOrd="6" destOrd="0" parTransId="{E5766C9F-13ED-49A6-805A-61B9CDE784E4}" sibTransId="{1F4BD530-977C-49D5-9378-495AA6FB8808}"/>
    <dgm:cxn modelId="{CFF75A0E-D479-4855-BBC4-34F778D49AA9}" type="presOf" srcId="{3C64C35B-36C0-4CAC-AB6A-CB8BBD34CEC8}" destId="{58A935CF-0B6F-46DF-B570-A4A5CDF7C2DD}" srcOrd="0" destOrd="3" presId="urn:microsoft.com/office/officeart/2005/8/layout/hList2"/>
    <dgm:cxn modelId="{7E085E0F-49EF-4D17-9C4B-A87BE3EDB79E}" srcId="{3E04BAAE-ED6C-40A7-94E8-AF80EEA2A0E9}" destId="{580B983D-EAEA-4D8F-AEDB-459D64A5683A}" srcOrd="3" destOrd="0" parTransId="{DB972A62-574C-4448-BB0D-E31CCDC54018}" sibTransId="{245A3D27-DEF7-4ECD-8D22-93DF3BC80C6F}"/>
    <dgm:cxn modelId="{D2382B17-7847-4134-B03E-53DE0F83CC56}" type="presOf" srcId="{A7AF8AE8-5B43-4D50-8FF8-05A775BD588F}" destId="{13C4283F-CBAD-458E-9540-D9F762352237}" srcOrd="0" destOrd="3" presId="urn:microsoft.com/office/officeart/2005/8/layout/hList2"/>
    <dgm:cxn modelId="{14746E1D-4598-4F12-8DE0-CBC38D3613B7}" type="presOf" srcId="{B57DA595-3F24-4306-8EE6-D875E39178D8}" destId="{4DE5EB68-8C67-4D7F-B6A2-A2DF1EF64CC2}" srcOrd="0" destOrd="1" presId="urn:microsoft.com/office/officeart/2005/8/layout/hList2"/>
    <dgm:cxn modelId="{44001320-2C16-4484-B4F5-7995C4A4D1C2}" type="presOf" srcId="{A868B6BC-BF72-464F-BC49-36FE61CA7C3B}" destId="{C69223D3-567A-44EF-B28A-CB99CF59D297}" srcOrd="0" destOrd="2" presId="urn:microsoft.com/office/officeart/2005/8/layout/hList2"/>
    <dgm:cxn modelId="{9AB54E20-062D-4481-A2E5-D78B5482B8D6}" type="presOf" srcId="{038E4B82-793D-4FAC-8B41-12671C2B33E0}" destId="{B19BB999-1A6F-4DD6-A815-C1AB515EF9BD}" srcOrd="0" destOrd="1" presId="urn:microsoft.com/office/officeart/2005/8/layout/hList2"/>
    <dgm:cxn modelId="{60BBE126-F0E8-4EF8-8685-C09FA959BD4C}" type="presOf" srcId="{580B983D-EAEA-4D8F-AEDB-459D64A5683A}" destId="{B19BB999-1A6F-4DD6-A815-C1AB515EF9BD}" srcOrd="0" destOrd="3" presId="urn:microsoft.com/office/officeart/2005/8/layout/hList2"/>
    <dgm:cxn modelId="{4A008634-6061-484F-BC30-A8B2932849FB}" type="presOf" srcId="{B14105BC-D68A-4050-AD4F-60853AF23ADA}" destId="{4DE5EB68-8C67-4D7F-B6A2-A2DF1EF64CC2}" srcOrd="0" destOrd="4" presId="urn:microsoft.com/office/officeart/2005/8/layout/hList2"/>
    <dgm:cxn modelId="{18D02F3E-79FC-4073-8E93-9979B8FD8D70}" type="presOf" srcId="{4A7FB1A6-B02E-4960-8474-A53CE2FAB838}" destId="{C69223D3-567A-44EF-B28A-CB99CF59D297}" srcOrd="0" destOrd="3" presId="urn:microsoft.com/office/officeart/2005/8/layout/hList2"/>
    <dgm:cxn modelId="{4377CC5D-9CD1-438C-82E8-CBE4B1E5ED61}" srcId="{66201844-0F86-4C9C-8A84-103B42F3E4BE}" destId="{E80E7DFA-D6F2-423F-98B8-E0375B8C8E1B}" srcOrd="1" destOrd="0" parTransId="{A0A60A0A-73E4-4A32-B58F-0FCB6BAAF326}" sibTransId="{FE369EDA-C534-4EF4-9427-4954BE4C7857}"/>
    <dgm:cxn modelId="{31DF2A5F-9A36-433B-A609-DEA7B94B8DF7}" type="presOf" srcId="{6667A85A-4260-482C-B2F5-97B27D3563DD}" destId="{4DE5EB68-8C67-4D7F-B6A2-A2DF1EF64CC2}" srcOrd="0" destOrd="0" presId="urn:microsoft.com/office/officeart/2005/8/layout/hList2"/>
    <dgm:cxn modelId="{350EE862-12BF-445E-9DA8-7A530B3B61E1}" srcId="{D871CDF6-42A5-40CB-B1AC-21327FEC3E74}" destId="{0168B7A3-1581-47CB-9673-0DAAA1B5201D}" srcOrd="2" destOrd="0" parTransId="{AAFE37DC-4588-46F1-BE46-8B2179319042}" sibTransId="{EAC291DA-BF9C-4032-80CF-397A150DB4E6}"/>
    <dgm:cxn modelId="{6569E067-EDA9-4948-A5A6-969DB88C80F5}" type="presOf" srcId="{41870753-C320-4888-A017-41C815FE5FDD}" destId="{B19BB999-1A6F-4DD6-A815-C1AB515EF9BD}" srcOrd="0" destOrd="0" presId="urn:microsoft.com/office/officeart/2005/8/layout/hList2"/>
    <dgm:cxn modelId="{6AAA1E68-D5CD-448A-9852-FC46A59E1859}" srcId="{66201844-0F86-4C9C-8A84-103B42F3E4BE}" destId="{3E04BAAE-ED6C-40A7-94E8-AF80EEA2A0E9}" srcOrd="4" destOrd="0" parTransId="{5AFAEBBE-8B29-4A52-B0FD-9139E06627F1}" sibTransId="{231FBFC5-F616-46CA-B72D-5E36BD495C73}"/>
    <dgm:cxn modelId="{9C709848-5750-4B54-8880-B0A3B3E89E9A}" srcId="{3093A924-11AE-4FB4-85C5-E2042F73028E}" destId="{A7AF8AE8-5B43-4D50-8FF8-05A775BD588F}" srcOrd="3" destOrd="0" parTransId="{7397227E-D8BB-4AC8-9F35-37776D0AC4BA}" sibTransId="{7C36CD75-45C8-4F23-87BF-8D01B6C325EA}"/>
    <dgm:cxn modelId="{21A7DD68-6E35-424E-8E7C-BE317DFC9622}" srcId="{3093A924-11AE-4FB4-85C5-E2042F73028E}" destId="{228F77AF-A5BF-454C-9579-1B88DB5F5EF9}" srcOrd="2" destOrd="0" parTransId="{DC2F55F0-4A33-490F-96BA-97BA439CA8BC}" sibTransId="{52B4B8E9-ADCD-4A52-8E4E-803CD24EFF01}"/>
    <dgm:cxn modelId="{5A3DDB4B-FD3C-474C-B1DA-082B38591A78}" type="presOf" srcId="{F0C2AB78-DD4E-493B-AACD-2394D97CF2F1}" destId="{58A935CF-0B6F-46DF-B570-A4A5CDF7C2DD}" srcOrd="0" destOrd="2" presId="urn:microsoft.com/office/officeart/2005/8/layout/hList2"/>
    <dgm:cxn modelId="{25FDB94C-F354-485C-A993-D04E7D30E7D0}" srcId="{3E04BAAE-ED6C-40A7-94E8-AF80EEA2A0E9}" destId="{8B947DBC-C088-432C-83EB-09D3720F729F}" srcOrd="5" destOrd="0" parTransId="{3954AB51-2359-4513-9680-80E062C32F53}" sibTransId="{58C76EB8-C3FD-4B8E-8D51-FE2F3FDDFD3C}"/>
    <dgm:cxn modelId="{10D3804E-95E7-41CB-9F0B-ECC612081B4F}" type="presOf" srcId="{205242C8-A172-4252-9EE7-4F8695428EE3}" destId="{4DE5EB68-8C67-4D7F-B6A2-A2DF1EF64CC2}" srcOrd="0" destOrd="3" presId="urn:microsoft.com/office/officeart/2005/8/layout/hList2"/>
    <dgm:cxn modelId="{75FB8570-885D-46F8-9D41-70FD840CFBCC}" srcId="{3E04BAAE-ED6C-40A7-94E8-AF80EEA2A0E9}" destId="{089CBB0C-D181-4B5D-9458-77F2A0DD7D9B}" srcOrd="2" destOrd="0" parTransId="{0B066F39-4DE5-477F-875F-3F522E75980C}" sibTransId="{83D42021-0237-4A8F-9522-B5D3BFA579E6}"/>
    <dgm:cxn modelId="{FDF7A750-6D8F-43C5-B91C-67A87F9B0AE6}" type="presOf" srcId="{F1E83E5B-D5C6-40B5-B137-9EB6A61221D8}" destId="{58A935CF-0B6F-46DF-B570-A4A5CDF7C2DD}" srcOrd="0" destOrd="4" presId="urn:microsoft.com/office/officeart/2005/8/layout/hList2"/>
    <dgm:cxn modelId="{2B576D72-FD70-493A-875C-CC809B73AF3B}" srcId="{3093A924-11AE-4FB4-85C5-E2042F73028E}" destId="{7A680DC9-214D-4680-B4A3-0D658828A2C1}" srcOrd="5" destOrd="0" parTransId="{4A78A504-0ACC-4315-9941-549897D02C39}" sibTransId="{6E0DE142-D5A3-4D64-8926-9EECDA9C3FCD}"/>
    <dgm:cxn modelId="{D8E04E75-522D-4E0B-8AA3-345B8CFC519A}" srcId="{D871CDF6-42A5-40CB-B1AC-21327FEC3E74}" destId="{B57DA595-3F24-4306-8EE6-D875E39178D8}" srcOrd="1" destOrd="0" parTransId="{8BC8953F-0F81-4F38-86B5-FFF381B5DFC1}" sibTransId="{DAB12E0A-231B-4E72-A41C-34BC10FEF892}"/>
    <dgm:cxn modelId="{3E734177-29B5-400D-B3DB-33365897F900}" type="presOf" srcId="{7D67BF03-931D-447F-9666-CEFB466A0EB8}" destId="{13C4283F-CBAD-458E-9540-D9F762352237}" srcOrd="0" destOrd="1" presId="urn:microsoft.com/office/officeart/2005/8/layout/hList2"/>
    <dgm:cxn modelId="{DCD9AE59-9B62-448C-B21B-0CFEA6E8D55A}" srcId="{E80E7DFA-D6F2-423F-98B8-E0375B8C8E1B}" destId="{F0C2AB78-DD4E-493B-AACD-2394D97CF2F1}" srcOrd="2" destOrd="0" parTransId="{535AB615-46E2-4955-9698-255B421117A7}" sibTransId="{094FEA19-F4D0-4713-91DC-0D42C5F63313}"/>
    <dgm:cxn modelId="{0CCF2E7D-DE74-4121-95E3-31D280ECA397}" srcId="{66201844-0F86-4C9C-8A84-103B42F3E4BE}" destId="{3093A924-11AE-4FB4-85C5-E2042F73028E}" srcOrd="3" destOrd="0" parTransId="{E2CE09C9-FE3C-4185-A8B0-676F496AB863}" sibTransId="{548AE600-97C2-4114-A547-9B26E663E4EA}"/>
    <dgm:cxn modelId="{A019C67F-15D0-4999-B228-0321FCA5B1B3}" type="presOf" srcId="{7E5968A0-D062-42BD-91FE-09A43DF3518C}" destId="{13C4283F-CBAD-458E-9540-D9F762352237}" srcOrd="0" destOrd="0" presId="urn:microsoft.com/office/officeart/2005/8/layout/hList2"/>
    <dgm:cxn modelId="{7465F47F-D8CB-4E61-8B03-9504CFCB1108}" type="presOf" srcId="{9F042BE0-3DF0-4B1E-8FCB-C099D2748E39}" destId="{13C4283F-CBAD-458E-9540-D9F762352237}" srcOrd="0" destOrd="4" presId="urn:microsoft.com/office/officeart/2005/8/layout/hList2"/>
    <dgm:cxn modelId="{5DEF4686-C827-4E84-BF79-7EAC62D309BE}" srcId="{82FCA930-7332-47CA-8BEE-4C131E07ED9B}" destId="{D1EB810B-25A8-4075-97EC-B145B9474B4B}" srcOrd="4" destOrd="0" parTransId="{5385430E-3AFC-4633-8185-7EBAAAF9ED4A}" sibTransId="{202F17D1-E413-42C8-A207-56C9BE168970}"/>
    <dgm:cxn modelId="{CBF9DA96-1B60-47A0-A178-29A3A5F7DA3E}" srcId="{3093A924-11AE-4FB4-85C5-E2042F73028E}" destId="{7E5968A0-D062-42BD-91FE-09A43DF3518C}" srcOrd="0" destOrd="0" parTransId="{5F3A7B3A-20D3-4E66-BCCD-C51F30E66DAE}" sibTransId="{4DEA3B82-458B-4987-A61F-89E125E3F100}"/>
    <dgm:cxn modelId="{EE148C98-5C82-458E-98D0-4D3675316758}" srcId="{D871CDF6-42A5-40CB-B1AC-21327FEC3E74}" destId="{205242C8-A172-4252-9EE7-4F8695428EE3}" srcOrd="3" destOrd="0" parTransId="{0CD0B7AB-E313-4A45-BC2B-7701836DE6B1}" sibTransId="{34D5AAA3-4E6C-4780-A6BF-E0135AF8388B}"/>
    <dgm:cxn modelId="{905A9B99-FF5A-4728-960B-368E9F53CD5B}" srcId="{3E04BAAE-ED6C-40A7-94E8-AF80EEA2A0E9}" destId="{466D8650-A1A0-48D7-86A9-C1B3F627E963}" srcOrd="4" destOrd="0" parTransId="{98E5ECDE-E99E-4CC3-9A84-4A0ECE238DA3}" sibTransId="{1C014F98-ADD5-4A59-AB26-F5B20FAB004A}"/>
    <dgm:cxn modelId="{2A938C9C-02B9-4EAD-8704-C795B226FC6C}" srcId="{3093A924-11AE-4FB4-85C5-E2042F73028E}" destId="{7D67BF03-931D-447F-9666-CEFB466A0EB8}" srcOrd="1" destOrd="0" parTransId="{FC9DA73F-29D0-4E42-98A7-19A8EE91918E}" sibTransId="{327DB322-8C11-4D17-8B84-E476AE1D587A}"/>
    <dgm:cxn modelId="{9445679E-CAB8-4DEE-B3D7-A8FFF4A95EDD}" type="presOf" srcId="{63BC641E-11E5-4445-B80A-924EF14119F4}" destId="{58A935CF-0B6F-46DF-B570-A4A5CDF7C2DD}" srcOrd="0" destOrd="0" presId="urn:microsoft.com/office/officeart/2005/8/layout/hList2"/>
    <dgm:cxn modelId="{32D16FA4-242D-430D-A996-D3CAA0366B65}" type="presOf" srcId="{3093A924-11AE-4FB4-85C5-E2042F73028E}" destId="{4C26F47A-2CEE-44E5-BA30-CB7B37E8C235}" srcOrd="0" destOrd="0" presId="urn:microsoft.com/office/officeart/2005/8/layout/hList2"/>
    <dgm:cxn modelId="{91B45FA7-52D8-45F1-B9B8-FEC0E70D3459}" type="presOf" srcId="{228F77AF-A5BF-454C-9579-1B88DB5F5EF9}" destId="{13C4283F-CBAD-458E-9540-D9F762352237}" srcOrd="0" destOrd="2" presId="urn:microsoft.com/office/officeart/2005/8/layout/hList2"/>
    <dgm:cxn modelId="{90B7C7A7-7E1E-43CC-93A7-024FCC7F6C11}" type="presOf" srcId="{8FD60B5B-84C5-4D4C-80A6-1C9BFEC41E38}" destId="{58A935CF-0B6F-46DF-B570-A4A5CDF7C2DD}" srcOrd="0" destOrd="1" presId="urn:microsoft.com/office/officeart/2005/8/layout/hList2"/>
    <dgm:cxn modelId="{70AE8EAD-7B1F-4B7B-97DC-D6250AEA72EC}" type="presOf" srcId="{66201844-0F86-4C9C-8A84-103B42F3E4BE}" destId="{8F9DE77A-E9A3-4F03-BD7D-358B13FB3E51}" srcOrd="0" destOrd="0" presId="urn:microsoft.com/office/officeart/2005/8/layout/hList2"/>
    <dgm:cxn modelId="{1193E7AD-A64A-46ED-ACBB-9C0DAEE6BF85}" type="presOf" srcId="{466D8650-A1A0-48D7-86A9-C1B3F627E963}" destId="{B19BB999-1A6F-4DD6-A815-C1AB515EF9BD}" srcOrd="0" destOrd="4" presId="urn:microsoft.com/office/officeart/2005/8/layout/hList2"/>
    <dgm:cxn modelId="{DEC152B3-3C1F-4C91-82E3-2C7F953C6A97}" type="presOf" srcId="{D871CDF6-42A5-40CB-B1AC-21327FEC3E74}" destId="{CC1D2423-13A1-4CFE-85E3-60070637E762}" srcOrd="0" destOrd="0" presId="urn:microsoft.com/office/officeart/2005/8/layout/hList2"/>
    <dgm:cxn modelId="{A894C2B6-7D0A-491F-A122-B462D2492652}" type="presOf" srcId="{D1EB810B-25A8-4075-97EC-B145B9474B4B}" destId="{C69223D3-567A-44EF-B28A-CB99CF59D297}" srcOrd="0" destOrd="4" presId="urn:microsoft.com/office/officeart/2005/8/layout/hList2"/>
    <dgm:cxn modelId="{571540B9-5BB8-4300-BBF1-C01C939362E1}" srcId="{82FCA930-7332-47CA-8BEE-4C131E07ED9B}" destId="{8F9354E0-C047-4473-B009-ACCE3F8B5B77}" srcOrd="0" destOrd="0" parTransId="{43026461-3867-426C-8B8B-65EA159F5372}" sibTransId="{DC34B73C-6847-4F5E-AD32-4A72233558FA}"/>
    <dgm:cxn modelId="{6AF0C2BE-F563-456D-A423-956C9096CD3F}" srcId="{E80E7DFA-D6F2-423F-98B8-E0375B8C8E1B}" destId="{F1E83E5B-D5C6-40B5-B137-9EB6A61221D8}" srcOrd="4" destOrd="0" parTransId="{E9C65F27-2052-4D01-ADAE-7E560EC7F20B}" sibTransId="{31290670-A88D-4B4D-BBE1-09C71EB3421F}"/>
    <dgm:cxn modelId="{2C4075BF-B8AD-4189-ABFA-E82F27015643}" srcId="{82FCA930-7332-47CA-8BEE-4C131E07ED9B}" destId="{E4B68B9A-D7E9-4059-AEAE-39E25BB493D4}" srcOrd="1" destOrd="0" parTransId="{49C941FD-FEC7-4784-BA04-755EBD5B35A3}" sibTransId="{0D3B0E36-FD4D-424B-8460-8BABD612FCBC}"/>
    <dgm:cxn modelId="{2806CBC3-73DF-4CEE-9414-AFF347FB8E40}" type="presOf" srcId="{E80E7DFA-D6F2-423F-98B8-E0375B8C8E1B}" destId="{44B2BECB-0069-45B0-800D-A9EBE750A5A6}" srcOrd="0" destOrd="0" presId="urn:microsoft.com/office/officeart/2005/8/layout/hList2"/>
    <dgm:cxn modelId="{1EDCDEC8-DFB8-4E19-94F2-1E6519C05BE7}" srcId="{66201844-0F86-4C9C-8A84-103B42F3E4BE}" destId="{82FCA930-7332-47CA-8BEE-4C131E07ED9B}" srcOrd="0" destOrd="0" parTransId="{188F21CD-7DA4-4456-B49C-B930A5B992E9}" sibTransId="{BE3FF3CB-9819-49F6-97D4-6095B1046376}"/>
    <dgm:cxn modelId="{C7B60FCA-988F-4A66-9386-487592132A5E}" type="presOf" srcId="{3E04BAAE-ED6C-40A7-94E8-AF80EEA2A0E9}" destId="{9D07F686-3BB6-48E0-97CD-9684C01C5173}" srcOrd="0" destOrd="0" presId="urn:microsoft.com/office/officeart/2005/8/layout/hList2"/>
    <dgm:cxn modelId="{3DCBDACB-EA7D-42A1-BE6E-E4F6D0E50DFA}" srcId="{66201844-0F86-4C9C-8A84-103B42F3E4BE}" destId="{D871CDF6-42A5-40CB-B1AC-21327FEC3E74}" srcOrd="2" destOrd="0" parTransId="{C7E542BC-85EF-425A-91BF-B81039A5AE52}" sibTransId="{1E4A124B-E276-4774-B0B7-B52B039F4B42}"/>
    <dgm:cxn modelId="{9EA591D2-19FB-42FB-86F0-834EAB5DE9BF}" srcId="{E80E7DFA-D6F2-423F-98B8-E0375B8C8E1B}" destId="{8FD60B5B-84C5-4D4C-80A6-1C9BFEC41E38}" srcOrd="1" destOrd="0" parTransId="{C3E5345C-61AD-4CCA-8F31-9BC9D4183C41}" sibTransId="{54A0DFC9-4E48-415D-8900-5372A24E9FA2}"/>
    <dgm:cxn modelId="{E348D1D4-224F-497B-B63F-0DEDB2A11B69}" srcId="{3E04BAAE-ED6C-40A7-94E8-AF80EEA2A0E9}" destId="{038E4B82-793D-4FAC-8B41-12671C2B33E0}" srcOrd="1" destOrd="0" parTransId="{049F7C50-0214-4446-9636-C6A8F7F752A0}" sibTransId="{09A4924B-B654-4070-9461-5182E1295069}"/>
    <dgm:cxn modelId="{FFFCFFD4-7F39-4888-A712-5E09B7E3FE78}" type="presOf" srcId="{0168B7A3-1581-47CB-9673-0DAAA1B5201D}" destId="{4DE5EB68-8C67-4D7F-B6A2-A2DF1EF64CC2}" srcOrd="0" destOrd="2" presId="urn:microsoft.com/office/officeart/2005/8/layout/hList2"/>
    <dgm:cxn modelId="{9C0424D7-2302-4027-A2C9-F4FDF8E0C427}" srcId="{D871CDF6-42A5-40CB-B1AC-21327FEC3E74}" destId="{B14105BC-D68A-4050-AD4F-60853AF23ADA}" srcOrd="4" destOrd="0" parTransId="{CB8BBDFC-FD95-47F1-9AD7-B3CEC67D31FB}" sibTransId="{0ACC05DD-4615-4919-8264-680635FEE0CD}"/>
    <dgm:cxn modelId="{74454CDB-876A-4561-A57C-C06C91BA63FF}" type="presOf" srcId="{8F9354E0-C047-4473-B009-ACCE3F8B5B77}" destId="{C69223D3-567A-44EF-B28A-CB99CF59D297}" srcOrd="0" destOrd="0" presId="urn:microsoft.com/office/officeart/2005/8/layout/hList2"/>
    <dgm:cxn modelId="{ED5626DD-31C3-429C-A16A-186A412527A1}" type="presOf" srcId="{E4B68B9A-D7E9-4059-AEAE-39E25BB493D4}" destId="{C69223D3-567A-44EF-B28A-CB99CF59D297}" srcOrd="0" destOrd="1" presId="urn:microsoft.com/office/officeart/2005/8/layout/hList2"/>
    <dgm:cxn modelId="{D4A904DE-B613-4D40-A4D2-AC61C9B33D76}" srcId="{D871CDF6-42A5-40CB-B1AC-21327FEC3E74}" destId="{6667A85A-4260-482C-B2F5-97B27D3563DD}" srcOrd="0" destOrd="0" parTransId="{20050E72-D14E-4560-B034-6F16F3F74423}" sibTransId="{47D3506B-E878-4A19-BD22-DF0DCDB2D1AB}"/>
    <dgm:cxn modelId="{4223D3DF-8FC5-4998-8DC0-1DE3A4F1B5BC}" type="presOf" srcId="{8B947DBC-C088-432C-83EB-09D3720F729F}" destId="{B19BB999-1A6F-4DD6-A815-C1AB515EF9BD}" srcOrd="0" destOrd="5" presId="urn:microsoft.com/office/officeart/2005/8/layout/hList2"/>
    <dgm:cxn modelId="{3EB7B6E0-19A1-4278-ACB6-8BA9CFC112FB}" type="presOf" srcId="{7A680DC9-214D-4680-B4A3-0D658828A2C1}" destId="{13C4283F-CBAD-458E-9540-D9F762352237}" srcOrd="0" destOrd="5" presId="urn:microsoft.com/office/officeart/2005/8/layout/hList2"/>
    <dgm:cxn modelId="{9DDCB0EC-C42E-4DE0-8F99-030B70E9ED85}" srcId="{3E04BAAE-ED6C-40A7-94E8-AF80EEA2A0E9}" destId="{41870753-C320-4888-A017-41C815FE5FDD}" srcOrd="0" destOrd="0" parTransId="{966B3F84-28B6-4A1E-BDCE-664F5F0CF6F0}" sibTransId="{036BF855-1780-4EE9-94CF-CAC11F98ED7E}"/>
    <dgm:cxn modelId="{C657F2EE-4D65-4FA5-B8CD-6F4F963C735A}" type="presOf" srcId="{82FCA930-7332-47CA-8BEE-4C131E07ED9B}" destId="{43DD2398-7CA3-4635-AC7D-F4257BB68FB4}" srcOrd="0" destOrd="0" presId="urn:microsoft.com/office/officeart/2005/8/layout/hList2"/>
    <dgm:cxn modelId="{45469FF2-8B56-44F2-B1C4-CF2FEFD1A655}" srcId="{E80E7DFA-D6F2-423F-98B8-E0375B8C8E1B}" destId="{3C64C35B-36C0-4CAC-AB6A-CB8BBD34CEC8}" srcOrd="3" destOrd="0" parTransId="{83EB5B31-99E0-4979-89D6-685F8CAB8BF4}" sibTransId="{51A309BE-D7F1-433D-8001-56644BB0A9E2}"/>
    <dgm:cxn modelId="{97FF81F3-4DBF-4CAF-BA17-725A4892CF41}" srcId="{82FCA930-7332-47CA-8BEE-4C131E07ED9B}" destId="{4A7FB1A6-B02E-4960-8474-A53CE2FAB838}" srcOrd="3" destOrd="0" parTransId="{4A97C0FB-52CD-4FE0-9AD9-92516461CE43}" sibTransId="{DA8AAA53-A530-4BDD-83D7-5FCCE116DC1F}"/>
    <dgm:cxn modelId="{7BD8AEFE-785F-4AD5-94D3-94E7B2D21874}" type="presOf" srcId="{351DC1C7-EB9E-42C3-B338-CDB453C6C2DF}" destId="{B19BB999-1A6F-4DD6-A815-C1AB515EF9BD}" srcOrd="0" destOrd="6" presId="urn:microsoft.com/office/officeart/2005/8/layout/hList2"/>
    <dgm:cxn modelId="{D42DB17A-619A-46CB-951C-1053C4EFBF12}" type="presParOf" srcId="{8F9DE77A-E9A3-4F03-BD7D-358B13FB3E51}" destId="{712FEB49-FE18-4031-926B-684226DACF8D}" srcOrd="0" destOrd="0" presId="urn:microsoft.com/office/officeart/2005/8/layout/hList2"/>
    <dgm:cxn modelId="{4AA0E74F-BBB1-46F8-A6A8-E9F2B6EE6765}" type="presParOf" srcId="{712FEB49-FE18-4031-926B-684226DACF8D}" destId="{3F73145C-EF18-48B3-B390-FE3784C074EC}" srcOrd="0" destOrd="0" presId="urn:microsoft.com/office/officeart/2005/8/layout/hList2"/>
    <dgm:cxn modelId="{C688AED0-5E0D-4215-BA3A-3972E2F88726}" type="presParOf" srcId="{712FEB49-FE18-4031-926B-684226DACF8D}" destId="{C69223D3-567A-44EF-B28A-CB99CF59D297}" srcOrd="1" destOrd="0" presId="urn:microsoft.com/office/officeart/2005/8/layout/hList2"/>
    <dgm:cxn modelId="{A3717955-340D-4253-B1B3-09C4AC71159E}" type="presParOf" srcId="{712FEB49-FE18-4031-926B-684226DACF8D}" destId="{43DD2398-7CA3-4635-AC7D-F4257BB68FB4}" srcOrd="2" destOrd="0" presId="urn:microsoft.com/office/officeart/2005/8/layout/hList2"/>
    <dgm:cxn modelId="{7DBE9992-5464-4579-A029-E8B73A3E00EC}" type="presParOf" srcId="{8F9DE77A-E9A3-4F03-BD7D-358B13FB3E51}" destId="{3B52D8EC-A398-4FC2-93E6-FEE0ED40C432}" srcOrd="1" destOrd="0" presId="urn:microsoft.com/office/officeart/2005/8/layout/hList2"/>
    <dgm:cxn modelId="{3B5F1957-4FDC-436F-84E7-F9CC2B338A8F}" type="presParOf" srcId="{8F9DE77A-E9A3-4F03-BD7D-358B13FB3E51}" destId="{F93E853D-B360-458D-94DD-6C3BED17A29F}" srcOrd="2" destOrd="0" presId="urn:microsoft.com/office/officeart/2005/8/layout/hList2"/>
    <dgm:cxn modelId="{7324EC80-DE5B-425A-B16C-2ADCCF65623D}" type="presParOf" srcId="{F93E853D-B360-458D-94DD-6C3BED17A29F}" destId="{15CFD2D8-8F81-493C-8F42-37FB4552A565}" srcOrd="0" destOrd="0" presId="urn:microsoft.com/office/officeart/2005/8/layout/hList2"/>
    <dgm:cxn modelId="{04F8E861-4A04-420A-94EC-753862016950}" type="presParOf" srcId="{F93E853D-B360-458D-94DD-6C3BED17A29F}" destId="{58A935CF-0B6F-46DF-B570-A4A5CDF7C2DD}" srcOrd="1" destOrd="0" presId="urn:microsoft.com/office/officeart/2005/8/layout/hList2"/>
    <dgm:cxn modelId="{DDB048B8-2F8E-458C-8D85-9D9698D7E47B}" type="presParOf" srcId="{F93E853D-B360-458D-94DD-6C3BED17A29F}" destId="{44B2BECB-0069-45B0-800D-A9EBE750A5A6}" srcOrd="2" destOrd="0" presId="urn:microsoft.com/office/officeart/2005/8/layout/hList2"/>
    <dgm:cxn modelId="{38B86BE1-E41A-410E-8F58-EEF128F71BBC}" type="presParOf" srcId="{8F9DE77A-E9A3-4F03-BD7D-358B13FB3E51}" destId="{EE50CB15-7DC7-4B81-A17B-A402B41A68A4}" srcOrd="3" destOrd="0" presId="urn:microsoft.com/office/officeart/2005/8/layout/hList2"/>
    <dgm:cxn modelId="{2A7442BC-FF7E-4B8E-9610-93AA1808620F}" type="presParOf" srcId="{8F9DE77A-E9A3-4F03-BD7D-358B13FB3E51}" destId="{084F92B7-4470-42FB-9F3E-364E51ACDECA}" srcOrd="4" destOrd="0" presId="urn:microsoft.com/office/officeart/2005/8/layout/hList2"/>
    <dgm:cxn modelId="{39927C47-252C-42F1-93D5-7179164B0DDC}" type="presParOf" srcId="{084F92B7-4470-42FB-9F3E-364E51ACDECA}" destId="{076C4E2E-F0B2-44AB-890A-78DF665D2A90}" srcOrd="0" destOrd="0" presId="urn:microsoft.com/office/officeart/2005/8/layout/hList2"/>
    <dgm:cxn modelId="{B741AAB1-3DBB-4C1C-876B-29E12369CA58}" type="presParOf" srcId="{084F92B7-4470-42FB-9F3E-364E51ACDECA}" destId="{4DE5EB68-8C67-4D7F-B6A2-A2DF1EF64CC2}" srcOrd="1" destOrd="0" presId="urn:microsoft.com/office/officeart/2005/8/layout/hList2"/>
    <dgm:cxn modelId="{EA320AB1-047C-4939-9A41-B8B694DE21F7}" type="presParOf" srcId="{084F92B7-4470-42FB-9F3E-364E51ACDECA}" destId="{CC1D2423-13A1-4CFE-85E3-60070637E762}" srcOrd="2" destOrd="0" presId="urn:microsoft.com/office/officeart/2005/8/layout/hList2"/>
    <dgm:cxn modelId="{1F523770-4487-4D39-A4F2-81B462348D44}" type="presParOf" srcId="{8F9DE77A-E9A3-4F03-BD7D-358B13FB3E51}" destId="{612D5FDC-146F-4735-90A5-958B1972D9A1}" srcOrd="5" destOrd="0" presId="urn:microsoft.com/office/officeart/2005/8/layout/hList2"/>
    <dgm:cxn modelId="{FC33B340-1F2C-45A8-AEA7-F5ADACDB6112}" type="presParOf" srcId="{8F9DE77A-E9A3-4F03-BD7D-358B13FB3E51}" destId="{F12F524D-3056-4818-A58E-B40233EADCF8}" srcOrd="6" destOrd="0" presId="urn:microsoft.com/office/officeart/2005/8/layout/hList2"/>
    <dgm:cxn modelId="{D0F05538-4E37-432E-AC40-7A28E8E076EB}" type="presParOf" srcId="{F12F524D-3056-4818-A58E-B40233EADCF8}" destId="{7EA4832D-8D6D-4318-9F4D-104BD32AD621}" srcOrd="0" destOrd="0" presId="urn:microsoft.com/office/officeart/2005/8/layout/hList2"/>
    <dgm:cxn modelId="{A2E94379-3CC8-4673-92B9-FA64D0871818}" type="presParOf" srcId="{F12F524D-3056-4818-A58E-B40233EADCF8}" destId="{13C4283F-CBAD-458E-9540-D9F762352237}" srcOrd="1" destOrd="0" presId="urn:microsoft.com/office/officeart/2005/8/layout/hList2"/>
    <dgm:cxn modelId="{DA70A1FB-0015-48A9-8FCA-6F16FE1AC6CD}" type="presParOf" srcId="{F12F524D-3056-4818-A58E-B40233EADCF8}" destId="{4C26F47A-2CEE-44E5-BA30-CB7B37E8C235}" srcOrd="2" destOrd="0" presId="urn:microsoft.com/office/officeart/2005/8/layout/hList2"/>
    <dgm:cxn modelId="{6C428C86-3960-467F-91BE-B0BE0F94E64C}" type="presParOf" srcId="{8F9DE77A-E9A3-4F03-BD7D-358B13FB3E51}" destId="{73E112EA-9D02-45FE-B713-A94C828F960F}" srcOrd="7" destOrd="0" presId="urn:microsoft.com/office/officeart/2005/8/layout/hList2"/>
    <dgm:cxn modelId="{4B03F6AC-F79D-4562-A89C-52FF33BDC006}" type="presParOf" srcId="{8F9DE77A-E9A3-4F03-BD7D-358B13FB3E51}" destId="{8EDF1879-7C97-4082-8498-D1A5EA47D31C}" srcOrd="8" destOrd="0" presId="urn:microsoft.com/office/officeart/2005/8/layout/hList2"/>
    <dgm:cxn modelId="{0D45B68C-3F17-4ADD-B606-ED4195B6CE12}" type="presParOf" srcId="{8EDF1879-7C97-4082-8498-D1A5EA47D31C}" destId="{7FC10F0B-E590-4339-BA6E-2022A26309D7}" srcOrd="0" destOrd="0" presId="urn:microsoft.com/office/officeart/2005/8/layout/hList2"/>
    <dgm:cxn modelId="{9EFE486E-0E5B-4F1D-8828-BEABD57FF489}" type="presParOf" srcId="{8EDF1879-7C97-4082-8498-D1A5EA47D31C}" destId="{B19BB999-1A6F-4DD6-A815-C1AB515EF9BD}" srcOrd="1" destOrd="0" presId="urn:microsoft.com/office/officeart/2005/8/layout/hList2"/>
    <dgm:cxn modelId="{F12C358A-C058-4EE8-AF29-01FD83A85D6B}" type="presParOf" srcId="{8EDF1879-7C97-4082-8498-D1A5EA47D31C}" destId="{9D07F686-3BB6-48E0-97CD-9684C01C517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10973B3-AD86-4A4E-BAED-DF01A3B9321E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69E7749-7837-40F7-B8E5-871A947D1050}">
      <dgm:prSet phldrT="[Texto]" custT="1"/>
      <dgm:spPr/>
      <dgm:t>
        <a:bodyPr/>
        <a:lstStyle/>
        <a:p>
          <a:r>
            <a:rPr lang="es-MX" sz="900" b="1" dirty="0"/>
            <a:t>Clasificador Funcional del Gasto (CFG)</a:t>
          </a:r>
        </a:p>
      </dgm:t>
    </dgm:pt>
    <dgm:pt modelId="{01208C0B-2DF2-4F9E-BD53-E76BD0BF8F3B}" type="parTrans" cxnId="{B08D2965-CD25-4908-A185-A4827FDA027A}">
      <dgm:prSet/>
      <dgm:spPr/>
      <dgm:t>
        <a:bodyPr/>
        <a:lstStyle/>
        <a:p>
          <a:endParaRPr lang="es-MX"/>
        </a:p>
      </dgm:t>
    </dgm:pt>
    <dgm:pt modelId="{4721B8E2-EC30-4748-A3C9-83A841780605}" type="sibTrans" cxnId="{B08D2965-CD25-4908-A185-A4827FDA027A}">
      <dgm:prSet/>
      <dgm:spPr/>
      <dgm:t>
        <a:bodyPr/>
        <a:lstStyle/>
        <a:p>
          <a:endParaRPr lang="es-MX"/>
        </a:p>
      </dgm:t>
    </dgm:pt>
    <dgm:pt modelId="{A163FEF3-EEF7-48AB-8C92-AC278D40AD0D}">
      <dgm:prSet phldrT="[Texto]" custT="1"/>
      <dgm:spPr/>
      <dgm:t>
        <a:bodyPr/>
        <a:lstStyle/>
        <a:p>
          <a:pPr algn="ctr"/>
          <a:r>
            <a:rPr lang="es-MX" sz="1800" b="1" dirty="0">
              <a:solidFill>
                <a:srgbClr val="002060"/>
              </a:solidFill>
            </a:rPr>
            <a:t>2.5.3</a:t>
          </a:r>
        </a:p>
      </dgm:t>
    </dgm:pt>
    <dgm:pt modelId="{028F1667-6B39-4691-9B32-D8912F4FCFB2}" type="parTrans" cxnId="{B8D3A919-0135-448A-AAA4-1FC92DC2BBBE}">
      <dgm:prSet/>
      <dgm:spPr/>
      <dgm:t>
        <a:bodyPr/>
        <a:lstStyle/>
        <a:p>
          <a:endParaRPr lang="es-MX"/>
        </a:p>
      </dgm:t>
    </dgm:pt>
    <dgm:pt modelId="{15811160-9F52-488F-AD89-D6C5E0C361CE}" type="sibTrans" cxnId="{B8D3A919-0135-448A-AAA4-1FC92DC2BBBE}">
      <dgm:prSet/>
      <dgm:spPr/>
      <dgm:t>
        <a:bodyPr/>
        <a:lstStyle/>
        <a:p>
          <a:endParaRPr lang="es-MX"/>
        </a:p>
      </dgm:t>
    </dgm:pt>
    <dgm:pt modelId="{E4814F79-88F4-4322-AA71-19F56784893A}">
      <dgm:prSet phldrT="[Texto]" custT="1"/>
      <dgm:spPr/>
      <dgm:t>
        <a:bodyPr/>
        <a:lstStyle/>
        <a:p>
          <a:pPr algn="ctr"/>
          <a:r>
            <a:rPr lang="es-MX" sz="1800" b="1" dirty="0">
              <a:solidFill>
                <a:srgbClr val="002060"/>
              </a:solidFill>
            </a:rPr>
            <a:t>2.5.6</a:t>
          </a:r>
        </a:p>
      </dgm:t>
    </dgm:pt>
    <dgm:pt modelId="{643EA25C-EDFE-40B6-8206-91C4D2CAE0BD}" type="parTrans" cxnId="{CD834565-28F2-40E2-B81E-2A4D1F5EEA79}">
      <dgm:prSet/>
      <dgm:spPr/>
      <dgm:t>
        <a:bodyPr/>
        <a:lstStyle/>
        <a:p>
          <a:endParaRPr lang="es-MX"/>
        </a:p>
      </dgm:t>
    </dgm:pt>
    <dgm:pt modelId="{1AB74B76-A2AB-4636-A00F-589FECB02882}" type="sibTrans" cxnId="{CD834565-28F2-40E2-B81E-2A4D1F5EEA79}">
      <dgm:prSet/>
      <dgm:spPr/>
      <dgm:t>
        <a:bodyPr/>
        <a:lstStyle/>
        <a:p>
          <a:endParaRPr lang="es-MX"/>
        </a:p>
      </dgm:t>
    </dgm:pt>
    <dgm:pt modelId="{42EA98FF-38E0-432F-BB4B-466C9E40BB20}" type="pres">
      <dgm:prSet presAssocID="{110973B3-AD86-4A4E-BAED-DF01A3B9321E}" presName="list" presStyleCnt="0">
        <dgm:presLayoutVars>
          <dgm:dir/>
          <dgm:animLvl val="lvl"/>
        </dgm:presLayoutVars>
      </dgm:prSet>
      <dgm:spPr/>
    </dgm:pt>
    <dgm:pt modelId="{3D263EE9-06EC-419F-893B-1F5732D13AFB}" type="pres">
      <dgm:prSet presAssocID="{F69E7749-7837-40F7-B8E5-871A947D1050}" presName="posSpace" presStyleCnt="0"/>
      <dgm:spPr/>
    </dgm:pt>
    <dgm:pt modelId="{ECBE0EBC-5233-4EA0-B792-73CB0BD0DF63}" type="pres">
      <dgm:prSet presAssocID="{F69E7749-7837-40F7-B8E5-871A947D1050}" presName="vertFlow" presStyleCnt="0"/>
      <dgm:spPr/>
    </dgm:pt>
    <dgm:pt modelId="{442A5812-6AAA-4AD0-AB7D-F87044B55BBB}" type="pres">
      <dgm:prSet presAssocID="{F69E7749-7837-40F7-B8E5-871A947D1050}" presName="topSpace" presStyleCnt="0"/>
      <dgm:spPr/>
    </dgm:pt>
    <dgm:pt modelId="{5346308A-9F00-43E2-A4CC-DB8EE2DDADCC}" type="pres">
      <dgm:prSet presAssocID="{F69E7749-7837-40F7-B8E5-871A947D1050}" presName="firstComp" presStyleCnt="0"/>
      <dgm:spPr/>
    </dgm:pt>
    <dgm:pt modelId="{E1C672A7-5508-41FD-83C3-C4AA0C437FB8}" type="pres">
      <dgm:prSet presAssocID="{F69E7749-7837-40F7-B8E5-871A947D1050}" presName="firstChild" presStyleLbl="bgAccFollowNode1" presStyleIdx="0" presStyleCnt="2" custScaleX="71340" custScaleY="74427" custLinFactNeighborX="-90565" custLinFactNeighborY="8283"/>
      <dgm:spPr/>
    </dgm:pt>
    <dgm:pt modelId="{9E87FD4F-EAF5-4BD4-A7C6-BA14A943949B}" type="pres">
      <dgm:prSet presAssocID="{F69E7749-7837-40F7-B8E5-871A947D1050}" presName="firstChildTx" presStyleLbl="bgAccFollowNode1" presStyleIdx="0" presStyleCnt="2">
        <dgm:presLayoutVars>
          <dgm:bulletEnabled val="1"/>
        </dgm:presLayoutVars>
      </dgm:prSet>
      <dgm:spPr/>
    </dgm:pt>
    <dgm:pt modelId="{DFCA7538-E561-4EE0-A2EE-B339AF291E39}" type="pres">
      <dgm:prSet presAssocID="{E4814F79-88F4-4322-AA71-19F56784893A}" presName="comp" presStyleCnt="0"/>
      <dgm:spPr/>
    </dgm:pt>
    <dgm:pt modelId="{4726BFB5-C63E-4A8A-AC6B-31D1664882E7}" type="pres">
      <dgm:prSet presAssocID="{E4814F79-88F4-4322-AA71-19F56784893A}" presName="child" presStyleLbl="bgAccFollowNode1" presStyleIdx="1" presStyleCnt="2" custScaleX="72724" custScaleY="74427" custLinFactNeighborX="-90565" custLinFactNeighborY="-14643"/>
      <dgm:spPr/>
    </dgm:pt>
    <dgm:pt modelId="{352C19E3-158B-441D-8D6E-D53B97DE569C}" type="pres">
      <dgm:prSet presAssocID="{E4814F79-88F4-4322-AA71-19F56784893A}" presName="childTx" presStyleLbl="bgAccFollowNode1" presStyleIdx="1" presStyleCnt="2">
        <dgm:presLayoutVars>
          <dgm:bulletEnabled val="1"/>
        </dgm:presLayoutVars>
      </dgm:prSet>
      <dgm:spPr/>
    </dgm:pt>
    <dgm:pt modelId="{2DA2FBA4-493A-4439-B25A-BFCAE29AB763}" type="pres">
      <dgm:prSet presAssocID="{F69E7749-7837-40F7-B8E5-871A947D1050}" presName="negSpace" presStyleCnt="0"/>
      <dgm:spPr/>
    </dgm:pt>
    <dgm:pt modelId="{2DCD0F29-913E-4085-92E3-FE8F003A412D}" type="pres">
      <dgm:prSet presAssocID="{F69E7749-7837-40F7-B8E5-871A947D1050}" presName="circle" presStyleLbl="node1" presStyleIdx="0" presStyleCnt="1" custScaleX="128367" custScaleY="61864" custLinFactNeighborX="-2626" custLinFactNeighborY="-87"/>
      <dgm:spPr/>
    </dgm:pt>
  </dgm:ptLst>
  <dgm:cxnLst>
    <dgm:cxn modelId="{B8D3A919-0135-448A-AAA4-1FC92DC2BBBE}" srcId="{F69E7749-7837-40F7-B8E5-871A947D1050}" destId="{A163FEF3-EEF7-48AB-8C92-AC278D40AD0D}" srcOrd="0" destOrd="0" parTransId="{028F1667-6B39-4691-9B32-D8912F4FCFB2}" sibTransId="{15811160-9F52-488F-AD89-D6C5E0C361CE}"/>
    <dgm:cxn modelId="{E8CB4325-8613-40EA-9ECC-29CDA6991023}" type="presOf" srcId="{F69E7749-7837-40F7-B8E5-871A947D1050}" destId="{2DCD0F29-913E-4085-92E3-FE8F003A412D}" srcOrd="0" destOrd="0" presId="urn:microsoft.com/office/officeart/2005/8/layout/hList9"/>
    <dgm:cxn modelId="{B08D2965-CD25-4908-A185-A4827FDA027A}" srcId="{110973B3-AD86-4A4E-BAED-DF01A3B9321E}" destId="{F69E7749-7837-40F7-B8E5-871A947D1050}" srcOrd="0" destOrd="0" parTransId="{01208C0B-2DF2-4F9E-BD53-E76BD0BF8F3B}" sibTransId="{4721B8E2-EC30-4748-A3C9-83A841780605}"/>
    <dgm:cxn modelId="{CD834565-28F2-40E2-B81E-2A4D1F5EEA79}" srcId="{F69E7749-7837-40F7-B8E5-871A947D1050}" destId="{E4814F79-88F4-4322-AA71-19F56784893A}" srcOrd="1" destOrd="0" parTransId="{643EA25C-EDFE-40B6-8206-91C4D2CAE0BD}" sibTransId="{1AB74B76-A2AB-4636-A00F-589FECB02882}"/>
    <dgm:cxn modelId="{65A6396F-F565-4983-B0C5-53D1DFAC27D6}" type="presOf" srcId="{A163FEF3-EEF7-48AB-8C92-AC278D40AD0D}" destId="{9E87FD4F-EAF5-4BD4-A7C6-BA14A943949B}" srcOrd="1" destOrd="0" presId="urn:microsoft.com/office/officeart/2005/8/layout/hList9"/>
    <dgm:cxn modelId="{7FC8789A-F979-4BCE-ACA3-CAFB0139407E}" type="presOf" srcId="{E4814F79-88F4-4322-AA71-19F56784893A}" destId="{4726BFB5-C63E-4A8A-AC6B-31D1664882E7}" srcOrd="0" destOrd="0" presId="urn:microsoft.com/office/officeart/2005/8/layout/hList9"/>
    <dgm:cxn modelId="{B4C3F69D-585C-4ECD-AE48-C93399D84EE1}" type="presOf" srcId="{110973B3-AD86-4A4E-BAED-DF01A3B9321E}" destId="{42EA98FF-38E0-432F-BB4B-466C9E40BB20}" srcOrd="0" destOrd="0" presId="urn:microsoft.com/office/officeart/2005/8/layout/hList9"/>
    <dgm:cxn modelId="{E013DDC7-7CCD-4354-B963-169F9014B15D}" type="presOf" srcId="{E4814F79-88F4-4322-AA71-19F56784893A}" destId="{352C19E3-158B-441D-8D6E-D53B97DE569C}" srcOrd="1" destOrd="0" presId="urn:microsoft.com/office/officeart/2005/8/layout/hList9"/>
    <dgm:cxn modelId="{0B0AD4FC-BD0A-4413-B9C9-1A374740A979}" type="presOf" srcId="{A163FEF3-EEF7-48AB-8C92-AC278D40AD0D}" destId="{E1C672A7-5508-41FD-83C3-C4AA0C437FB8}" srcOrd="0" destOrd="0" presId="urn:microsoft.com/office/officeart/2005/8/layout/hList9"/>
    <dgm:cxn modelId="{4720419C-A8FC-4BC2-AF5B-7B3FF29C4FAE}" type="presParOf" srcId="{42EA98FF-38E0-432F-BB4B-466C9E40BB20}" destId="{3D263EE9-06EC-419F-893B-1F5732D13AFB}" srcOrd="0" destOrd="0" presId="urn:microsoft.com/office/officeart/2005/8/layout/hList9"/>
    <dgm:cxn modelId="{023DE07B-2701-4607-9E50-38FC84463605}" type="presParOf" srcId="{42EA98FF-38E0-432F-BB4B-466C9E40BB20}" destId="{ECBE0EBC-5233-4EA0-B792-73CB0BD0DF63}" srcOrd="1" destOrd="0" presId="urn:microsoft.com/office/officeart/2005/8/layout/hList9"/>
    <dgm:cxn modelId="{AF97B0A3-6C01-4AFD-B5BB-0981B9BB49E4}" type="presParOf" srcId="{ECBE0EBC-5233-4EA0-B792-73CB0BD0DF63}" destId="{442A5812-6AAA-4AD0-AB7D-F87044B55BBB}" srcOrd="0" destOrd="0" presId="urn:microsoft.com/office/officeart/2005/8/layout/hList9"/>
    <dgm:cxn modelId="{8568DC02-E28F-4B21-AA45-45BF54A7D287}" type="presParOf" srcId="{ECBE0EBC-5233-4EA0-B792-73CB0BD0DF63}" destId="{5346308A-9F00-43E2-A4CC-DB8EE2DDADCC}" srcOrd="1" destOrd="0" presId="urn:microsoft.com/office/officeart/2005/8/layout/hList9"/>
    <dgm:cxn modelId="{EB8BF9F6-1530-4DA1-AF74-D729B3A260F6}" type="presParOf" srcId="{5346308A-9F00-43E2-A4CC-DB8EE2DDADCC}" destId="{E1C672A7-5508-41FD-83C3-C4AA0C437FB8}" srcOrd="0" destOrd="0" presId="urn:microsoft.com/office/officeart/2005/8/layout/hList9"/>
    <dgm:cxn modelId="{BD8B7818-B62E-4356-97B0-051FF6591F72}" type="presParOf" srcId="{5346308A-9F00-43E2-A4CC-DB8EE2DDADCC}" destId="{9E87FD4F-EAF5-4BD4-A7C6-BA14A943949B}" srcOrd="1" destOrd="0" presId="urn:microsoft.com/office/officeart/2005/8/layout/hList9"/>
    <dgm:cxn modelId="{C1914136-D809-4D6E-B6EC-20DE7F863E69}" type="presParOf" srcId="{ECBE0EBC-5233-4EA0-B792-73CB0BD0DF63}" destId="{DFCA7538-E561-4EE0-A2EE-B339AF291E39}" srcOrd="2" destOrd="0" presId="urn:microsoft.com/office/officeart/2005/8/layout/hList9"/>
    <dgm:cxn modelId="{52268FF3-BC82-45E9-A066-D6BD23F5FF04}" type="presParOf" srcId="{DFCA7538-E561-4EE0-A2EE-B339AF291E39}" destId="{4726BFB5-C63E-4A8A-AC6B-31D1664882E7}" srcOrd="0" destOrd="0" presId="urn:microsoft.com/office/officeart/2005/8/layout/hList9"/>
    <dgm:cxn modelId="{D51BD41B-F688-4332-B165-BAC1F70B39C6}" type="presParOf" srcId="{DFCA7538-E561-4EE0-A2EE-B339AF291E39}" destId="{352C19E3-158B-441D-8D6E-D53B97DE569C}" srcOrd="1" destOrd="0" presId="urn:microsoft.com/office/officeart/2005/8/layout/hList9"/>
    <dgm:cxn modelId="{92650658-D801-4F38-BC53-E7198C63357D}" type="presParOf" srcId="{42EA98FF-38E0-432F-BB4B-466C9E40BB20}" destId="{2DA2FBA4-493A-4439-B25A-BFCAE29AB763}" srcOrd="2" destOrd="0" presId="urn:microsoft.com/office/officeart/2005/8/layout/hList9"/>
    <dgm:cxn modelId="{43C316B1-06B8-47D4-8E2A-7EA1FA44944A}" type="presParOf" srcId="{42EA98FF-38E0-432F-BB4B-466C9E40BB20}" destId="{2DCD0F29-913E-4085-92E3-FE8F003A412D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135EB87-402E-4F94-875C-A63BC2FD4655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D7D8E7A-E3F5-4124-AEB3-969695FF86CA}">
      <dgm:prSet phldrT="[Texto]"/>
      <dgm:spPr/>
      <dgm:t>
        <a:bodyPr/>
        <a:lstStyle/>
        <a:p>
          <a:r>
            <a:rPr lang="es-MX" b="1" dirty="0">
              <a:solidFill>
                <a:srgbClr val="00B050"/>
              </a:solidFill>
            </a:rPr>
            <a:t>AF Sustantiva</a:t>
          </a:r>
        </a:p>
      </dgm:t>
    </dgm:pt>
    <dgm:pt modelId="{54903B23-B469-4DD9-825A-1F62D791F6E5}" type="parTrans" cxnId="{19C64270-E8BB-4C0F-9A84-6CC505C1CED1}">
      <dgm:prSet/>
      <dgm:spPr/>
      <dgm:t>
        <a:bodyPr/>
        <a:lstStyle/>
        <a:p>
          <a:endParaRPr lang="es-MX"/>
        </a:p>
      </dgm:t>
    </dgm:pt>
    <dgm:pt modelId="{03AD8B1C-5E5A-4127-B5AA-70EE62169580}" type="sibTrans" cxnId="{19C64270-E8BB-4C0F-9A84-6CC505C1CED1}">
      <dgm:prSet/>
      <dgm:spPr/>
      <dgm:t>
        <a:bodyPr/>
        <a:lstStyle/>
        <a:p>
          <a:endParaRPr lang="es-MX"/>
        </a:p>
      </dgm:t>
    </dgm:pt>
    <dgm:pt modelId="{ADEBD373-F611-48B5-A4D0-F24039B0C4EC}" type="pres">
      <dgm:prSet presAssocID="{A135EB87-402E-4F94-875C-A63BC2FD4655}" presName="Name0" presStyleCnt="0">
        <dgm:presLayoutVars>
          <dgm:chMax val="7"/>
          <dgm:chPref val="5"/>
        </dgm:presLayoutVars>
      </dgm:prSet>
      <dgm:spPr/>
    </dgm:pt>
    <dgm:pt modelId="{7B9A3109-403B-4358-A86F-21B55A63CDC1}" type="pres">
      <dgm:prSet presAssocID="{A135EB87-402E-4F94-875C-A63BC2FD4655}" presName="arrowNode" presStyleLbl="node1" presStyleIdx="0" presStyleCnt="1" custAng="5458749"/>
      <dgm:spPr/>
    </dgm:pt>
    <dgm:pt modelId="{FD14EF63-BCD1-4B2F-AAE7-528092E9E7F8}" type="pres">
      <dgm:prSet presAssocID="{0D7D8E7A-E3F5-4124-AEB3-969695FF86CA}" presName="txNode1" presStyleLbl="revTx" presStyleIdx="0" presStyleCnt="1" custScaleX="134780" custScaleY="343236" custLinFactX="-10774" custLinFactY="120049" custLinFactNeighborX="-100000" custLinFactNeighborY="200000">
        <dgm:presLayoutVars>
          <dgm:bulletEnabled val="1"/>
        </dgm:presLayoutVars>
      </dgm:prSet>
      <dgm:spPr/>
    </dgm:pt>
  </dgm:ptLst>
  <dgm:cxnLst>
    <dgm:cxn modelId="{F9FB5319-B441-4C46-93B5-8614119126B3}" type="presOf" srcId="{A135EB87-402E-4F94-875C-A63BC2FD4655}" destId="{ADEBD373-F611-48B5-A4D0-F24039B0C4EC}" srcOrd="0" destOrd="0" presId="urn:microsoft.com/office/officeart/2009/3/layout/DescendingProcess"/>
    <dgm:cxn modelId="{19C64270-E8BB-4C0F-9A84-6CC505C1CED1}" srcId="{A135EB87-402E-4F94-875C-A63BC2FD4655}" destId="{0D7D8E7A-E3F5-4124-AEB3-969695FF86CA}" srcOrd="0" destOrd="0" parTransId="{54903B23-B469-4DD9-825A-1F62D791F6E5}" sibTransId="{03AD8B1C-5E5A-4127-B5AA-70EE62169580}"/>
    <dgm:cxn modelId="{2823238D-D551-4C84-B2B4-8DE2C5A62E61}" type="presOf" srcId="{0D7D8E7A-E3F5-4124-AEB3-969695FF86CA}" destId="{FD14EF63-BCD1-4B2F-AAE7-528092E9E7F8}" srcOrd="0" destOrd="0" presId="urn:microsoft.com/office/officeart/2009/3/layout/DescendingProcess"/>
    <dgm:cxn modelId="{D1883009-5ABF-418C-A967-0A77AE17EE3A}" type="presParOf" srcId="{ADEBD373-F611-48B5-A4D0-F24039B0C4EC}" destId="{7B9A3109-403B-4358-A86F-21B55A63CDC1}" srcOrd="0" destOrd="0" presId="urn:microsoft.com/office/officeart/2009/3/layout/DescendingProcess"/>
    <dgm:cxn modelId="{F4B018E4-7876-442C-9D93-B7ADBB62B41C}" type="presParOf" srcId="{ADEBD373-F611-48B5-A4D0-F24039B0C4EC}" destId="{FD14EF63-BCD1-4B2F-AAE7-528092E9E7F8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54B7B3-6C17-49B7-992E-0DCFA158D8E3}" type="doc">
      <dgm:prSet loTypeId="urn:microsoft.com/office/officeart/2005/8/layout/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MX"/>
        </a:p>
      </dgm:t>
    </dgm:pt>
    <dgm:pt modelId="{87A5805C-379D-47B9-8673-D4A0F4663E22}">
      <dgm:prSet phldrT="[Texto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MX" sz="1200" b="1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E066. Cobertura Educativa de NMS y NS con calidad.</a:t>
          </a:r>
        </a:p>
      </dgm:t>
    </dgm:pt>
    <dgm:pt modelId="{1E25B55E-D4B6-4413-AE43-EC8A80476BEB}" type="parTrans" cxnId="{E6F0BB55-B625-4ECF-B20D-1315E64701ED}">
      <dgm:prSet/>
      <dgm:spPr/>
      <dgm:t>
        <a:bodyPr/>
        <a:lstStyle/>
        <a:p>
          <a:endParaRPr lang="es-MX" sz="1200" b="1" i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7848FB0-31A2-4F6A-8428-403D9A5032E2}" type="sibTrans" cxnId="{E6F0BB55-B625-4ECF-B20D-1315E64701ED}">
      <dgm:prSet/>
      <dgm:spPr/>
      <dgm:t>
        <a:bodyPr/>
        <a:lstStyle/>
        <a:p>
          <a:endParaRPr lang="es-MX" sz="1200" b="1" i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557AF7-826D-4B27-9F9C-4166E64F1F60}">
      <dgm:prSet phldrT="[Texto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MX" sz="1200" b="1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E067. Trayectoria Académica Consolidada.</a:t>
          </a:r>
        </a:p>
      </dgm:t>
    </dgm:pt>
    <dgm:pt modelId="{93BFCE13-9D26-400E-95AC-4EFDDC47AD53}" type="parTrans" cxnId="{0FA8F521-FA69-420E-B0E7-46095A141371}">
      <dgm:prSet/>
      <dgm:spPr/>
      <dgm:t>
        <a:bodyPr/>
        <a:lstStyle/>
        <a:p>
          <a:endParaRPr lang="es-MX" sz="1200" b="1" i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FDB83F7-2843-4714-8CDF-ED9A5AC93CDF}" type="sibTrans" cxnId="{0FA8F521-FA69-420E-B0E7-46095A141371}">
      <dgm:prSet/>
      <dgm:spPr/>
      <dgm:t>
        <a:bodyPr/>
        <a:lstStyle/>
        <a:p>
          <a:endParaRPr lang="es-MX" sz="1200" b="1" i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1A264E-E0E7-4D7E-B663-9B194970083B}">
      <dgm:prSet phldrT="[Texto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MX" sz="1200" b="1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E068. Vinculación del estudiante con los sectores económico y social.</a:t>
          </a:r>
        </a:p>
      </dgm:t>
    </dgm:pt>
    <dgm:pt modelId="{C8A6B8CD-8E33-4591-A93F-8AC80B0A332C}" type="parTrans" cxnId="{712626E5-73D0-46FD-8831-9F7FF348E97F}">
      <dgm:prSet/>
      <dgm:spPr/>
      <dgm:t>
        <a:bodyPr/>
        <a:lstStyle/>
        <a:p>
          <a:endParaRPr lang="es-MX" sz="1200" b="1" i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D9D674F-CFDE-43A5-8842-5A199F6C90DF}" type="sibTrans" cxnId="{712626E5-73D0-46FD-8831-9F7FF348E97F}">
      <dgm:prSet/>
      <dgm:spPr/>
      <dgm:t>
        <a:bodyPr/>
        <a:lstStyle/>
        <a:p>
          <a:endParaRPr lang="es-MX" sz="1200" b="1" i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D68F6E-19AB-4ED4-902B-F0090D6802F5}">
      <dgm:prSet phldrT="[Texto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MX" sz="1200" b="1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E040. Investigación, desarrollo tecnológico e innovación de la UG.</a:t>
          </a:r>
        </a:p>
      </dgm:t>
    </dgm:pt>
    <dgm:pt modelId="{92C18C61-7ED4-4F44-A7A0-9064947FD88A}" type="parTrans" cxnId="{74F8F267-C0B9-4E6C-82B4-629920428083}">
      <dgm:prSet/>
      <dgm:spPr/>
      <dgm:t>
        <a:bodyPr/>
        <a:lstStyle/>
        <a:p>
          <a:endParaRPr lang="es-MX" sz="1200" b="1" i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2AB1503-8D7E-40EA-84F7-E20E5A50E498}" type="sibTrans" cxnId="{74F8F267-C0B9-4E6C-82B4-629920428083}">
      <dgm:prSet/>
      <dgm:spPr/>
      <dgm:t>
        <a:bodyPr/>
        <a:lstStyle/>
        <a:p>
          <a:endParaRPr lang="es-MX" sz="1200" b="1" i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3321F64-746B-4FAB-ADD1-9363D224736E}">
      <dgm:prSet phldrT="[Texto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MX" sz="1200" b="1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E035. Extensión del conocimiento, arte y cultura hacia la sociedad.</a:t>
          </a:r>
        </a:p>
      </dgm:t>
    </dgm:pt>
    <dgm:pt modelId="{01C50B00-8177-492B-9511-8A0E9EFF8E54}" type="parTrans" cxnId="{C310928F-1D95-4130-B6D2-8FE1B9FE5D97}">
      <dgm:prSet/>
      <dgm:spPr/>
      <dgm:t>
        <a:bodyPr/>
        <a:lstStyle/>
        <a:p>
          <a:endParaRPr lang="es-MX" sz="1200" b="1" i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198E54-7E73-4134-BF5E-BEFBD40E238A}" type="sibTrans" cxnId="{C310928F-1D95-4130-B6D2-8FE1B9FE5D97}">
      <dgm:prSet/>
      <dgm:spPr/>
      <dgm:t>
        <a:bodyPr/>
        <a:lstStyle/>
        <a:p>
          <a:endParaRPr lang="es-MX" sz="1200" b="1" i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3222E68-E706-417A-B7D5-4C48C138E945}" type="pres">
      <dgm:prSet presAssocID="{9E54B7B3-6C17-49B7-992E-0DCFA158D8E3}" presName="linear" presStyleCnt="0">
        <dgm:presLayoutVars>
          <dgm:dir/>
          <dgm:animLvl val="lvl"/>
          <dgm:resizeHandles val="exact"/>
        </dgm:presLayoutVars>
      </dgm:prSet>
      <dgm:spPr/>
    </dgm:pt>
    <dgm:pt modelId="{FCDDD1B4-7CFF-47AB-AF79-11A7008637DE}" type="pres">
      <dgm:prSet presAssocID="{87A5805C-379D-47B9-8673-D4A0F4663E22}" presName="parentLin" presStyleCnt="0"/>
      <dgm:spPr/>
    </dgm:pt>
    <dgm:pt modelId="{BC361E19-2B82-436B-B3E9-3882A4E6047D}" type="pres">
      <dgm:prSet presAssocID="{87A5805C-379D-47B9-8673-D4A0F4663E22}" presName="parentLeftMargin" presStyleLbl="node1" presStyleIdx="0" presStyleCnt="5"/>
      <dgm:spPr/>
    </dgm:pt>
    <dgm:pt modelId="{A4C25AEA-EF47-41D2-AB61-C7E5A75A0807}" type="pres">
      <dgm:prSet presAssocID="{87A5805C-379D-47B9-8673-D4A0F4663E22}" presName="parentText" presStyleLbl="node1" presStyleIdx="0" presStyleCnt="5" custScaleX="117719" custLinFactNeighborY="13472">
        <dgm:presLayoutVars>
          <dgm:chMax val="0"/>
          <dgm:bulletEnabled val="1"/>
        </dgm:presLayoutVars>
      </dgm:prSet>
      <dgm:spPr/>
    </dgm:pt>
    <dgm:pt modelId="{3B189352-74E0-43C6-8457-E2E8F5F45009}" type="pres">
      <dgm:prSet presAssocID="{87A5805C-379D-47B9-8673-D4A0F4663E22}" presName="negativeSpace" presStyleCnt="0"/>
      <dgm:spPr/>
    </dgm:pt>
    <dgm:pt modelId="{E12ABADD-C511-4CB4-8B90-A60F7E73838B}" type="pres">
      <dgm:prSet presAssocID="{87A5805C-379D-47B9-8673-D4A0F4663E22}" presName="childText" presStyleLbl="conFgAcc1" presStyleIdx="0" presStyleCnt="5">
        <dgm:presLayoutVars>
          <dgm:bulletEnabled val="1"/>
        </dgm:presLayoutVars>
      </dgm:prSet>
      <dgm:spPr/>
    </dgm:pt>
    <dgm:pt modelId="{A594920C-20AB-40AD-88EF-6EE1E0DBADB8}" type="pres">
      <dgm:prSet presAssocID="{47848FB0-31A2-4F6A-8428-403D9A5032E2}" presName="spaceBetweenRectangles" presStyleCnt="0"/>
      <dgm:spPr/>
    </dgm:pt>
    <dgm:pt modelId="{50E64CBD-04D8-4D41-8D4C-071ABFF5F7C6}" type="pres">
      <dgm:prSet presAssocID="{51557AF7-826D-4B27-9F9C-4166E64F1F60}" presName="parentLin" presStyleCnt="0"/>
      <dgm:spPr/>
    </dgm:pt>
    <dgm:pt modelId="{9CCD9368-079D-44C1-B147-29E521307013}" type="pres">
      <dgm:prSet presAssocID="{51557AF7-826D-4B27-9F9C-4166E64F1F60}" presName="parentLeftMargin" presStyleLbl="node1" presStyleIdx="0" presStyleCnt="5"/>
      <dgm:spPr/>
    </dgm:pt>
    <dgm:pt modelId="{B4ACDDBE-81D9-4843-BB88-241CE725C9F2}" type="pres">
      <dgm:prSet presAssocID="{51557AF7-826D-4B27-9F9C-4166E64F1F60}" presName="parentText" presStyleLbl="node1" presStyleIdx="1" presStyleCnt="5" custScaleX="119195" custLinFactNeighborY="6915">
        <dgm:presLayoutVars>
          <dgm:chMax val="0"/>
          <dgm:bulletEnabled val="1"/>
        </dgm:presLayoutVars>
      </dgm:prSet>
      <dgm:spPr/>
    </dgm:pt>
    <dgm:pt modelId="{BBF3CEBC-3DF8-4D91-AF42-3979618B8F2E}" type="pres">
      <dgm:prSet presAssocID="{51557AF7-826D-4B27-9F9C-4166E64F1F60}" presName="negativeSpace" presStyleCnt="0"/>
      <dgm:spPr/>
    </dgm:pt>
    <dgm:pt modelId="{40CB3FC7-701F-4235-98AF-17DE31264B93}" type="pres">
      <dgm:prSet presAssocID="{51557AF7-826D-4B27-9F9C-4166E64F1F60}" presName="childText" presStyleLbl="conFgAcc1" presStyleIdx="1" presStyleCnt="5">
        <dgm:presLayoutVars>
          <dgm:bulletEnabled val="1"/>
        </dgm:presLayoutVars>
      </dgm:prSet>
      <dgm:spPr/>
    </dgm:pt>
    <dgm:pt modelId="{C1308A43-15C8-4A7D-90F4-E0591E2AD13C}" type="pres">
      <dgm:prSet presAssocID="{DFDB83F7-2843-4714-8CDF-ED9A5AC93CDF}" presName="spaceBetweenRectangles" presStyleCnt="0"/>
      <dgm:spPr/>
    </dgm:pt>
    <dgm:pt modelId="{CCB867FD-2D56-47E9-AF62-11B8EA14DDFE}" type="pres">
      <dgm:prSet presAssocID="{A91A264E-E0E7-4D7E-B663-9B194970083B}" presName="parentLin" presStyleCnt="0"/>
      <dgm:spPr/>
    </dgm:pt>
    <dgm:pt modelId="{9FF0BCB3-0DCB-43D5-99B5-CC790D6F3272}" type="pres">
      <dgm:prSet presAssocID="{A91A264E-E0E7-4D7E-B663-9B194970083B}" presName="parentLeftMargin" presStyleLbl="node1" presStyleIdx="1" presStyleCnt="5"/>
      <dgm:spPr/>
    </dgm:pt>
    <dgm:pt modelId="{75C39838-FF79-4AE0-8DF3-BE71CCA8144C}" type="pres">
      <dgm:prSet presAssocID="{A91A264E-E0E7-4D7E-B663-9B194970083B}" presName="parentText" presStyleLbl="node1" presStyleIdx="2" presStyleCnt="5" custScaleX="119011" custLinFactNeighborY="6915">
        <dgm:presLayoutVars>
          <dgm:chMax val="0"/>
          <dgm:bulletEnabled val="1"/>
        </dgm:presLayoutVars>
      </dgm:prSet>
      <dgm:spPr/>
    </dgm:pt>
    <dgm:pt modelId="{530FA517-A665-49C1-A4A7-7E5761180801}" type="pres">
      <dgm:prSet presAssocID="{A91A264E-E0E7-4D7E-B663-9B194970083B}" presName="negativeSpace" presStyleCnt="0"/>
      <dgm:spPr/>
    </dgm:pt>
    <dgm:pt modelId="{3385DBCA-A3B8-4078-80B8-199C77CAA5B7}" type="pres">
      <dgm:prSet presAssocID="{A91A264E-E0E7-4D7E-B663-9B194970083B}" presName="childText" presStyleLbl="conFgAcc1" presStyleIdx="2" presStyleCnt="5">
        <dgm:presLayoutVars>
          <dgm:bulletEnabled val="1"/>
        </dgm:presLayoutVars>
      </dgm:prSet>
      <dgm:spPr/>
    </dgm:pt>
    <dgm:pt modelId="{22670461-CD2F-4C04-81F3-47FBC4FBAE6C}" type="pres">
      <dgm:prSet presAssocID="{1D9D674F-CFDE-43A5-8842-5A199F6C90DF}" presName="spaceBetweenRectangles" presStyleCnt="0"/>
      <dgm:spPr/>
    </dgm:pt>
    <dgm:pt modelId="{AC6BA230-9706-4B39-8435-75F6FFA7F067}" type="pres">
      <dgm:prSet presAssocID="{9DD68F6E-19AB-4ED4-902B-F0090D6802F5}" presName="parentLin" presStyleCnt="0"/>
      <dgm:spPr/>
    </dgm:pt>
    <dgm:pt modelId="{D2448173-E6EE-4D07-8799-128B2362098D}" type="pres">
      <dgm:prSet presAssocID="{9DD68F6E-19AB-4ED4-902B-F0090D6802F5}" presName="parentLeftMargin" presStyleLbl="node1" presStyleIdx="2" presStyleCnt="5"/>
      <dgm:spPr/>
    </dgm:pt>
    <dgm:pt modelId="{940B8CCC-4761-4E16-9D2A-FC98D9CF64E8}" type="pres">
      <dgm:prSet presAssocID="{9DD68F6E-19AB-4ED4-902B-F0090D6802F5}" presName="parentText" presStyleLbl="node1" presStyleIdx="3" presStyleCnt="5" custScaleX="120487" custLinFactNeighborY="6915">
        <dgm:presLayoutVars>
          <dgm:chMax val="0"/>
          <dgm:bulletEnabled val="1"/>
        </dgm:presLayoutVars>
      </dgm:prSet>
      <dgm:spPr/>
    </dgm:pt>
    <dgm:pt modelId="{C63462C6-4366-4147-98DB-4F814C298C45}" type="pres">
      <dgm:prSet presAssocID="{9DD68F6E-19AB-4ED4-902B-F0090D6802F5}" presName="negativeSpace" presStyleCnt="0"/>
      <dgm:spPr/>
    </dgm:pt>
    <dgm:pt modelId="{A6A94C32-1AFB-4075-BB32-11636D0F5512}" type="pres">
      <dgm:prSet presAssocID="{9DD68F6E-19AB-4ED4-902B-F0090D6802F5}" presName="childText" presStyleLbl="conFgAcc1" presStyleIdx="3" presStyleCnt="5">
        <dgm:presLayoutVars>
          <dgm:bulletEnabled val="1"/>
        </dgm:presLayoutVars>
      </dgm:prSet>
      <dgm:spPr/>
    </dgm:pt>
    <dgm:pt modelId="{AA5D0CBB-6639-463D-AC35-0BB041736EBC}" type="pres">
      <dgm:prSet presAssocID="{92AB1503-8D7E-40EA-84F7-E20E5A50E498}" presName="spaceBetweenRectangles" presStyleCnt="0"/>
      <dgm:spPr/>
    </dgm:pt>
    <dgm:pt modelId="{6F89134B-513D-46E8-A6C4-79F268C3E04F}" type="pres">
      <dgm:prSet presAssocID="{E3321F64-746B-4FAB-ADD1-9363D224736E}" presName="parentLin" presStyleCnt="0"/>
      <dgm:spPr/>
    </dgm:pt>
    <dgm:pt modelId="{995DDF50-F087-4D83-A987-3B84929028EE}" type="pres">
      <dgm:prSet presAssocID="{E3321F64-746B-4FAB-ADD1-9363D224736E}" presName="parentLeftMargin" presStyleLbl="node1" presStyleIdx="3" presStyleCnt="5"/>
      <dgm:spPr/>
    </dgm:pt>
    <dgm:pt modelId="{D30A3B9E-E461-4215-A2B0-0B67A41C5810}" type="pres">
      <dgm:prSet presAssocID="{E3321F64-746B-4FAB-ADD1-9363D224736E}" presName="parentText" presStyleLbl="node1" presStyleIdx="4" presStyleCnt="5" custScaleX="120673" custLinFactNeighborY="6915">
        <dgm:presLayoutVars>
          <dgm:chMax val="0"/>
          <dgm:bulletEnabled val="1"/>
        </dgm:presLayoutVars>
      </dgm:prSet>
      <dgm:spPr/>
    </dgm:pt>
    <dgm:pt modelId="{E1B2FCA9-C1AE-4E2D-BB91-029ED21BEE7A}" type="pres">
      <dgm:prSet presAssocID="{E3321F64-746B-4FAB-ADD1-9363D224736E}" presName="negativeSpace" presStyleCnt="0"/>
      <dgm:spPr/>
    </dgm:pt>
    <dgm:pt modelId="{D3705A35-7F9C-42C3-B74F-A36503F2C203}" type="pres">
      <dgm:prSet presAssocID="{E3321F64-746B-4FAB-ADD1-9363D224736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35B8D08-BB91-47B0-9C73-98D92A278148}" type="presOf" srcId="{9DD68F6E-19AB-4ED4-902B-F0090D6802F5}" destId="{940B8CCC-4761-4E16-9D2A-FC98D9CF64E8}" srcOrd="1" destOrd="0" presId="urn:microsoft.com/office/officeart/2005/8/layout/list1"/>
    <dgm:cxn modelId="{7791170E-7D9A-4786-8A60-E37987008680}" type="presOf" srcId="{A91A264E-E0E7-4D7E-B663-9B194970083B}" destId="{75C39838-FF79-4AE0-8DF3-BE71CCA8144C}" srcOrd="1" destOrd="0" presId="urn:microsoft.com/office/officeart/2005/8/layout/list1"/>
    <dgm:cxn modelId="{0FA8F521-FA69-420E-B0E7-46095A141371}" srcId="{9E54B7B3-6C17-49B7-992E-0DCFA158D8E3}" destId="{51557AF7-826D-4B27-9F9C-4166E64F1F60}" srcOrd="1" destOrd="0" parTransId="{93BFCE13-9D26-400E-95AC-4EFDDC47AD53}" sibTransId="{DFDB83F7-2843-4714-8CDF-ED9A5AC93CDF}"/>
    <dgm:cxn modelId="{F3014622-F4FA-4EC5-A806-5B01D4E2C07F}" type="presOf" srcId="{87A5805C-379D-47B9-8673-D4A0F4663E22}" destId="{A4C25AEA-EF47-41D2-AB61-C7E5A75A0807}" srcOrd="1" destOrd="0" presId="urn:microsoft.com/office/officeart/2005/8/layout/list1"/>
    <dgm:cxn modelId="{95880024-10BE-4CE7-A689-7A84E9B7EDA9}" type="presOf" srcId="{9DD68F6E-19AB-4ED4-902B-F0090D6802F5}" destId="{D2448173-E6EE-4D07-8799-128B2362098D}" srcOrd="0" destOrd="0" presId="urn:microsoft.com/office/officeart/2005/8/layout/list1"/>
    <dgm:cxn modelId="{4CDE4A2C-A1F5-4F33-99A5-A797F9DFE7F2}" type="presOf" srcId="{E3321F64-746B-4FAB-ADD1-9363D224736E}" destId="{995DDF50-F087-4D83-A987-3B84929028EE}" srcOrd="0" destOrd="0" presId="urn:microsoft.com/office/officeart/2005/8/layout/list1"/>
    <dgm:cxn modelId="{6E0BB75F-9675-4B2B-9228-2378BCFAF9C6}" type="presOf" srcId="{9E54B7B3-6C17-49B7-992E-0DCFA158D8E3}" destId="{D3222E68-E706-417A-B7D5-4C48C138E945}" srcOrd="0" destOrd="0" presId="urn:microsoft.com/office/officeart/2005/8/layout/list1"/>
    <dgm:cxn modelId="{74F8F267-C0B9-4E6C-82B4-629920428083}" srcId="{9E54B7B3-6C17-49B7-992E-0DCFA158D8E3}" destId="{9DD68F6E-19AB-4ED4-902B-F0090D6802F5}" srcOrd="3" destOrd="0" parTransId="{92C18C61-7ED4-4F44-A7A0-9064947FD88A}" sibTransId="{92AB1503-8D7E-40EA-84F7-E20E5A50E498}"/>
    <dgm:cxn modelId="{E6F0BB55-B625-4ECF-B20D-1315E64701ED}" srcId="{9E54B7B3-6C17-49B7-992E-0DCFA158D8E3}" destId="{87A5805C-379D-47B9-8673-D4A0F4663E22}" srcOrd="0" destOrd="0" parTransId="{1E25B55E-D4B6-4413-AE43-EC8A80476BEB}" sibTransId="{47848FB0-31A2-4F6A-8428-403D9A5032E2}"/>
    <dgm:cxn modelId="{D705C157-ABB8-4DAC-999F-DFB52B52EA1D}" type="presOf" srcId="{E3321F64-746B-4FAB-ADD1-9363D224736E}" destId="{D30A3B9E-E461-4215-A2B0-0B67A41C5810}" srcOrd="1" destOrd="0" presId="urn:microsoft.com/office/officeart/2005/8/layout/list1"/>
    <dgm:cxn modelId="{0432458F-1888-4068-81E3-70F25CDC0D9F}" type="presOf" srcId="{87A5805C-379D-47B9-8673-D4A0F4663E22}" destId="{BC361E19-2B82-436B-B3E9-3882A4E6047D}" srcOrd="0" destOrd="0" presId="urn:microsoft.com/office/officeart/2005/8/layout/list1"/>
    <dgm:cxn modelId="{C310928F-1D95-4130-B6D2-8FE1B9FE5D97}" srcId="{9E54B7B3-6C17-49B7-992E-0DCFA158D8E3}" destId="{E3321F64-746B-4FAB-ADD1-9363D224736E}" srcOrd="4" destOrd="0" parTransId="{01C50B00-8177-492B-9511-8A0E9EFF8E54}" sibTransId="{91198E54-7E73-4134-BF5E-BEFBD40E238A}"/>
    <dgm:cxn modelId="{5B7D1398-B54B-412A-ABFD-FF8AAC72CFAC}" type="presOf" srcId="{51557AF7-826D-4B27-9F9C-4166E64F1F60}" destId="{B4ACDDBE-81D9-4843-BB88-241CE725C9F2}" srcOrd="1" destOrd="0" presId="urn:microsoft.com/office/officeart/2005/8/layout/list1"/>
    <dgm:cxn modelId="{BDD532D1-F65A-483F-9815-3C0D3424B212}" type="presOf" srcId="{51557AF7-826D-4B27-9F9C-4166E64F1F60}" destId="{9CCD9368-079D-44C1-B147-29E521307013}" srcOrd="0" destOrd="0" presId="urn:microsoft.com/office/officeart/2005/8/layout/list1"/>
    <dgm:cxn modelId="{933A64DB-77D5-4B4C-A348-F27FBC4221C5}" type="presOf" srcId="{A91A264E-E0E7-4D7E-B663-9B194970083B}" destId="{9FF0BCB3-0DCB-43D5-99B5-CC790D6F3272}" srcOrd="0" destOrd="0" presId="urn:microsoft.com/office/officeart/2005/8/layout/list1"/>
    <dgm:cxn modelId="{712626E5-73D0-46FD-8831-9F7FF348E97F}" srcId="{9E54B7B3-6C17-49B7-992E-0DCFA158D8E3}" destId="{A91A264E-E0E7-4D7E-B663-9B194970083B}" srcOrd="2" destOrd="0" parTransId="{C8A6B8CD-8E33-4591-A93F-8AC80B0A332C}" sibTransId="{1D9D674F-CFDE-43A5-8842-5A199F6C90DF}"/>
    <dgm:cxn modelId="{62A28682-1649-4AB2-8A64-D2EC66BE142A}" type="presParOf" srcId="{D3222E68-E706-417A-B7D5-4C48C138E945}" destId="{FCDDD1B4-7CFF-47AB-AF79-11A7008637DE}" srcOrd="0" destOrd="0" presId="urn:microsoft.com/office/officeart/2005/8/layout/list1"/>
    <dgm:cxn modelId="{D78D8202-3074-4D7E-BE0B-1C6C914F5B62}" type="presParOf" srcId="{FCDDD1B4-7CFF-47AB-AF79-11A7008637DE}" destId="{BC361E19-2B82-436B-B3E9-3882A4E6047D}" srcOrd="0" destOrd="0" presId="urn:microsoft.com/office/officeart/2005/8/layout/list1"/>
    <dgm:cxn modelId="{BA021076-582D-4F69-995A-8197E5EC146C}" type="presParOf" srcId="{FCDDD1B4-7CFF-47AB-AF79-11A7008637DE}" destId="{A4C25AEA-EF47-41D2-AB61-C7E5A75A0807}" srcOrd="1" destOrd="0" presId="urn:microsoft.com/office/officeart/2005/8/layout/list1"/>
    <dgm:cxn modelId="{04C59AFB-BA03-42F1-95F9-44D5363D17C0}" type="presParOf" srcId="{D3222E68-E706-417A-B7D5-4C48C138E945}" destId="{3B189352-74E0-43C6-8457-E2E8F5F45009}" srcOrd="1" destOrd="0" presId="urn:microsoft.com/office/officeart/2005/8/layout/list1"/>
    <dgm:cxn modelId="{FF133217-8CDA-4FF0-89FA-CAF663D0C3B7}" type="presParOf" srcId="{D3222E68-E706-417A-B7D5-4C48C138E945}" destId="{E12ABADD-C511-4CB4-8B90-A60F7E73838B}" srcOrd="2" destOrd="0" presId="urn:microsoft.com/office/officeart/2005/8/layout/list1"/>
    <dgm:cxn modelId="{44516A47-F01A-4CA6-88FD-0590221FA053}" type="presParOf" srcId="{D3222E68-E706-417A-B7D5-4C48C138E945}" destId="{A594920C-20AB-40AD-88EF-6EE1E0DBADB8}" srcOrd="3" destOrd="0" presId="urn:microsoft.com/office/officeart/2005/8/layout/list1"/>
    <dgm:cxn modelId="{9D17229F-7E07-42CA-8BC7-4E3CB8B3E1EF}" type="presParOf" srcId="{D3222E68-E706-417A-B7D5-4C48C138E945}" destId="{50E64CBD-04D8-4D41-8D4C-071ABFF5F7C6}" srcOrd="4" destOrd="0" presId="urn:microsoft.com/office/officeart/2005/8/layout/list1"/>
    <dgm:cxn modelId="{C6B7F426-EA2A-4FB5-8A60-E4BD7BAFDF67}" type="presParOf" srcId="{50E64CBD-04D8-4D41-8D4C-071ABFF5F7C6}" destId="{9CCD9368-079D-44C1-B147-29E521307013}" srcOrd="0" destOrd="0" presId="urn:microsoft.com/office/officeart/2005/8/layout/list1"/>
    <dgm:cxn modelId="{258D5E6C-680C-440C-B8CB-4A7755601954}" type="presParOf" srcId="{50E64CBD-04D8-4D41-8D4C-071ABFF5F7C6}" destId="{B4ACDDBE-81D9-4843-BB88-241CE725C9F2}" srcOrd="1" destOrd="0" presId="urn:microsoft.com/office/officeart/2005/8/layout/list1"/>
    <dgm:cxn modelId="{0456B110-A3DA-4D41-ADA4-D46D513DD0A6}" type="presParOf" srcId="{D3222E68-E706-417A-B7D5-4C48C138E945}" destId="{BBF3CEBC-3DF8-4D91-AF42-3979618B8F2E}" srcOrd="5" destOrd="0" presId="urn:microsoft.com/office/officeart/2005/8/layout/list1"/>
    <dgm:cxn modelId="{5CDCD952-EAE4-424E-9C0F-69EEB979BF1F}" type="presParOf" srcId="{D3222E68-E706-417A-B7D5-4C48C138E945}" destId="{40CB3FC7-701F-4235-98AF-17DE31264B93}" srcOrd="6" destOrd="0" presId="urn:microsoft.com/office/officeart/2005/8/layout/list1"/>
    <dgm:cxn modelId="{E0ED5DB2-00D9-48EB-9D3D-9D44D0C815AE}" type="presParOf" srcId="{D3222E68-E706-417A-B7D5-4C48C138E945}" destId="{C1308A43-15C8-4A7D-90F4-E0591E2AD13C}" srcOrd="7" destOrd="0" presId="urn:microsoft.com/office/officeart/2005/8/layout/list1"/>
    <dgm:cxn modelId="{796DD282-B894-4269-BD0D-55002A62B4CD}" type="presParOf" srcId="{D3222E68-E706-417A-B7D5-4C48C138E945}" destId="{CCB867FD-2D56-47E9-AF62-11B8EA14DDFE}" srcOrd="8" destOrd="0" presId="urn:microsoft.com/office/officeart/2005/8/layout/list1"/>
    <dgm:cxn modelId="{73CCA275-6EB3-4B6F-9FC3-6681A4F42B6E}" type="presParOf" srcId="{CCB867FD-2D56-47E9-AF62-11B8EA14DDFE}" destId="{9FF0BCB3-0DCB-43D5-99B5-CC790D6F3272}" srcOrd="0" destOrd="0" presId="urn:microsoft.com/office/officeart/2005/8/layout/list1"/>
    <dgm:cxn modelId="{1293EB6F-6D5A-4D70-A337-28B3A2122B74}" type="presParOf" srcId="{CCB867FD-2D56-47E9-AF62-11B8EA14DDFE}" destId="{75C39838-FF79-4AE0-8DF3-BE71CCA8144C}" srcOrd="1" destOrd="0" presId="urn:microsoft.com/office/officeart/2005/8/layout/list1"/>
    <dgm:cxn modelId="{4CF67B97-6714-4719-927A-636FE7D9337A}" type="presParOf" srcId="{D3222E68-E706-417A-B7D5-4C48C138E945}" destId="{530FA517-A665-49C1-A4A7-7E5761180801}" srcOrd="9" destOrd="0" presId="urn:microsoft.com/office/officeart/2005/8/layout/list1"/>
    <dgm:cxn modelId="{4BF5E3B9-77A9-4B92-A3DF-5054CF2636A5}" type="presParOf" srcId="{D3222E68-E706-417A-B7D5-4C48C138E945}" destId="{3385DBCA-A3B8-4078-80B8-199C77CAA5B7}" srcOrd="10" destOrd="0" presId="urn:microsoft.com/office/officeart/2005/8/layout/list1"/>
    <dgm:cxn modelId="{7769788D-4FC4-48B4-9AC1-09C0BEF93234}" type="presParOf" srcId="{D3222E68-E706-417A-B7D5-4C48C138E945}" destId="{22670461-CD2F-4C04-81F3-47FBC4FBAE6C}" srcOrd="11" destOrd="0" presId="urn:microsoft.com/office/officeart/2005/8/layout/list1"/>
    <dgm:cxn modelId="{962E26C8-43D6-4D7E-B84F-2F505E89CF5D}" type="presParOf" srcId="{D3222E68-E706-417A-B7D5-4C48C138E945}" destId="{AC6BA230-9706-4B39-8435-75F6FFA7F067}" srcOrd="12" destOrd="0" presId="urn:microsoft.com/office/officeart/2005/8/layout/list1"/>
    <dgm:cxn modelId="{DCCE0178-1F0F-4E9F-B99F-F7F8F76B11AC}" type="presParOf" srcId="{AC6BA230-9706-4B39-8435-75F6FFA7F067}" destId="{D2448173-E6EE-4D07-8799-128B2362098D}" srcOrd="0" destOrd="0" presId="urn:microsoft.com/office/officeart/2005/8/layout/list1"/>
    <dgm:cxn modelId="{FE7EE38A-B1C9-438F-9D18-AAA70BD4F429}" type="presParOf" srcId="{AC6BA230-9706-4B39-8435-75F6FFA7F067}" destId="{940B8CCC-4761-4E16-9D2A-FC98D9CF64E8}" srcOrd="1" destOrd="0" presId="urn:microsoft.com/office/officeart/2005/8/layout/list1"/>
    <dgm:cxn modelId="{434D4B70-B7BC-4613-8412-080611362543}" type="presParOf" srcId="{D3222E68-E706-417A-B7D5-4C48C138E945}" destId="{C63462C6-4366-4147-98DB-4F814C298C45}" srcOrd="13" destOrd="0" presId="urn:microsoft.com/office/officeart/2005/8/layout/list1"/>
    <dgm:cxn modelId="{8D1B12B0-6A4B-418A-93D7-4EE54A0F65CC}" type="presParOf" srcId="{D3222E68-E706-417A-B7D5-4C48C138E945}" destId="{A6A94C32-1AFB-4075-BB32-11636D0F5512}" srcOrd="14" destOrd="0" presId="urn:microsoft.com/office/officeart/2005/8/layout/list1"/>
    <dgm:cxn modelId="{5B5C81C9-5913-48E0-B3DC-923E50C45C49}" type="presParOf" srcId="{D3222E68-E706-417A-B7D5-4C48C138E945}" destId="{AA5D0CBB-6639-463D-AC35-0BB041736EBC}" srcOrd="15" destOrd="0" presId="urn:microsoft.com/office/officeart/2005/8/layout/list1"/>
    <dgm:cxn modelId="{643EA430-DD27-49A3-A64A-D970E3B0944E}" type="presParOf" srcId="{D3222E68-E706-417A-B7D5-4C48C138E945}" destId="{6F89134B-513D-46E8-A6C4-79F268C3E04F}" srcOrd="16" destOrd="0" presId="urn:microsoft.com/office/officeart/2005/8/layout/list1"/>
    <dgm:cxn modelId="{771ACD52-32FF-42A7-B83F-BB560C74B841}" type="presParOf" srcId="{6F89134B-513D-46E8-A6C4-79F268C3E04F}" destId="{995DDF50-F087-4D83-A987-3B84929028EE}" srcOrd="0" destOrd="0" presId="urn:microsoft.com/office/officeart/2005/8/layout/list1"/>
    <dgm:cxn modelId="{FAFE3B0D-A9D7-4868-A77A-FF249F09D254}" type="presParOf" srcId="{6F89134B-513D-46E8-A6C4-79F268C3E04F}" destId="{D30A3B9E-E461-4215-A2B0-0B67A41C5810}" srcOrd="1" destOrd="0" presId="urn:microsoft.com/office/officeart/2005/8/layout/list1"/>
    <dgm:cxn modelId="{AC313530-9B39-4A2E-BC40-28E198BE6BBE}" type="presParOf" srcId="{D3222E68-E706-417A-B7D5-4C48C138E945}" destId="{E1B2FCA9-C1AE-4E2D-BB91-029ED21BEE7A}" srcOrd="17" destOrd="0" presId="urn:microsoft.com/office/officeart/2005/8/layout/list1"/>
    <dgm:cxn modelId="{1D7C3B83-C3C0-4732-8DF2-943ABD23F027}" type="presParOf" srcId="{D3222E68-E706-417A-B7D5-4C48C138E945}" destId="{D3705A35-7F9C-42C3-B74F-A36503F2C20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54B7B3-6C17-49B7-992E-0DCFA158D8E3}" type="doc">
      <dgm:prSet loTypeId="urn:microsoft.com/office/officeart/2005/8/layout/list1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s-MX"/>
        </a:p>
      </dgm:t>
    </dgm:pt>
    <dgm:pt modelId="{87A5805C-379D-47B9-8673-D4A0F4663E22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E066. Cobertura Educativa </a:t>
          </a:r>
          <a:r>
            <a:rPr lang="es-MX" sz="1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de la Universidad de Guanajuato.</a:t>
          </a:r>
        </a:p>
      </dgm:t>
    </dgm:pt>
    <dgm:pt modelId="{1E25B55E-D4B6-4413-AE43-EC8A80476BEB}" type="parTrans" cxnId="{E6F0BB55-B625-4ECF-B20D-1315E64701ED}">
      <dgm:prSet/>
      <dgm:spPr/>
      <dgm:t>
        <a:bodyPr/>
        <a:lstStyle/>
        <a:p>
          <a:endParaRPr lang="es-MX" sz="1200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7848FB0-31A2-4F6A-8428-403D9A5032E2}" type="sibTrans" cxnId="{E6F0BB55-B625-4ECF-B20D-1315E64701ED}">
      <dgm:prSet/>
      <dgm:spPr/>
      <dgm:t>
        <a:bodyPr/>
        <a:lstStyle/>
        <a:p>
          <a:endParaRPr lang="es-MX" sz="1200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557AF7-826D-4B27-9F9C-4166E64F1F60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E067. Trayectoria Académica Consolidada.</a:t>
          </a:r>
        </a:p>
      </dgm:t>
    </dgm:pt>
    <dgm:pt modelId="{93BFCE13-9D26-400E-95AC-4EFDDC47AD53}" type="parTrans" cxnId="{0FA8F521-FA69-420E-B0E7-46095A141371}">
      <dgm:prSet/>
      <dgm:spPr/>
      <dgm:t>
        <a:bodyPr/>
        <a:lstStyle/>
        <a:p>
          <a:endParaRPr lang="es-MX" sz="1200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FDB83F7-2843-4714-8CDF-ED9A5AC93CDF}" type="sibTrans" cxnId="{0FA8F521-FA69-420E-B0E7-46095A141371}">
      <dgm:prSet/>
      <dgm:spPr/>
      <dgm:t>
        <a:bodyPr/>
        <a:lstStyle/>
        <a:p>
          <a:endParaRPr lang="es-MX" sz="1200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1A264E-E0E7-4D7E-B663-9B194970083B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E068. Vinculación </a:t>
          </a:r>
          <a:r>
            <a:rPr lang="es-MX" sz="11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de la Comunidad Universitaria </a:t>
          </a:r>
          <a:r>
            <a:rPr lang="es-MX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con los sectores económico y Social.</a:t>
          </a:r>
        </a:p>
      </dgm:t>
    </dgm:pt>
    <dgm:pt modelId="{C8A6B8CD-8E33-4591-A93F-8AC80B0A332C}" type="parTrans" cxnId="{712626E5-73D0-46FD-8831-9F7FF348E97F}">
      <dgm:prSet/>
      <dgm:spPr/>
      <dgm:t>
        <a:bodyPr/>
        <a:lstStyle/>
        <a:p>
          <a:endParaRPr lang="es-MX" sz="1200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D9D674F-CFDE-43A5-8842-5A199F6C90DF}" type="sibTrans" cxnId="{712626E5-73D0-46FD-8831-9F7FF348E97F}">
      <dgm:prSet/>
      <dgm:spPr/>
      <dgm:t>
        <a:bodyPr/>
        <a:lstStyle/>
        <a:p>
          <a:endParaRPr lang="es-MX" sz="1200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D68F6E-19AB-4ED4-902B-F0090D6802F5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E040. Investigación, desarrollo tecnológico e innovación de la UG.</a:t>
          </a:r>
        </a:p>
      </dgm:t>
    </dgm:pt>
    <dgm:pt modelId="{92C18C61-7ED4-4F44-A7A0-9064947FD88A}" type="parTrans" cxnId="{74F8F267-C0B9-4E6C-82B4-629920428083}">
      <dgm:prSet/>
      <dgm:spPr/>
      <dgm:t>
        <a:bodyPr/>
        <a:lstStyle/>
        <a:p>
          <a:endParaRPr lang="es-MX" sz="1200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2AB1503-8D7E-40EA-84F7-E20E5A50E498}" type="sibTrans" cxnId="{74F8F267-C0B9-4E6C-82B4-629920428083}">
      <dgm:prSet/>
      <dgm:spPr/>
      <dgm:t>
        <a:bodyPr/>
        <a:lstStyle/>
        <a:p>
          <a:endParaRPr lang="es-MX" sz="1200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3321F64-746B-4FAB-ADD1-9363D224736E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E035. Extensión del conocimiento, arte y cultura hacia la sociedad.</a:t>
          </a:r>
        </a:p>
      </dgm:t>
    </dgm:pt>
    <dgm:pt modelId="{01C50B00-8177-492B-9511-8A0E9EFF8E54}" type="parTrans" cxnId="{C310928F-1D95-4130-B6D2-8FE1B9FE5D97}">
      <dgm:prSet/>
      <dgm:spPr/>
      <dgm:t>
        <a:bodyPr/>
        <a:lstStyle/>
        <a:p>
          <a:endParaRPr lang="es-MX" sz="1200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198E54-7E73-4134-BF5E-BEFBD40E238A}" type="sibTrans" cxnId="{C310928F-1D95-4130-B6D2-8FE1B9FE5D97}">
      <dgm:prSet/>
      <dgm:spPr/>
      <dgm:t>
        <a:bodyPr/>
        <a:lstStyle/>
        <a:p>
          <a:endParaRPr lang="es-MX" sz="1200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3222E68-E706-417A-B7D5-4C48C138E945}" type="pres">
      <dgm:prSet presAssocID="{9E54B7B3-6C17-49B7-992E-0DCFA158D8E3}" presName="linear" presStyleCnt="0">
        <dgm:presLayoutVars>
          <dgm:dir/>
          <dgm:animLvl val="lvl"/>
          <dgm:resizeHandles val="exact"/>
        </dgm:presLayoutVars>
      </dgm:prSet>
      <dgm:spPr/>
    </dgm:pt>
    <dgm:pt modelId="{FCDDD1B4-7CFF-47AB-AF79-11A7008637DE}" type="pres">
      <dgm:prSet presAssocID="{87A5805C-379D-47B9-8673-D4A0F4663E22}" presName="parentLin" presStyleCnt="0"/>
      <dgm:spPr/>
    </dgm:pt>
    <dgm:pt modelId="{BC361E19-2B82-436B-B3E9-3882A4E6047D}" type="pres">
      <dgm:prSet presAssocID="{87A5805C-379D-47B9-8673-D4A0F4663E22}" presName="parentLeftMargin" presStyleLbl="node1" presStyleIdx="0" presStyleCnt="5"/>
      <dgm:spPr/>
    </dgm:pt>
    <dgm:pt modelId="{A4C25AEA-EF47-41D2-AB61-C7E5A75A0807}" type="pres">
      <dgm:prSet presAssocID="{87A5805C-379D-47B9-8673-D4A0F4663E22}" presName="parentText" presStyleLbl="node1" presStyleIdx="0" presStyleCnt="5" custScaleX="117719" custLinFactNeighborY="13472">
        <dgm:presLayoutVars>
          <dgm:chMax val="0"/>
          <dgm:bulletEnabled val="1"/>
        </dgm:presLayoutVars>
      </dgm:prSet>
      <dgm:spPr/>
    </dgm:pt>
    <dgm:pt modelId="{3B189352-74E0-43C6-8457-E2E8F5F45009}" type="pres">
      <dgm:prSet presAssocID="{87A5805C-379D-47B9-8673-D4A0F4663E22}" presName="negativeSpace" presStyleCnt="0"/>
      <dgm:spPr/>
    </dgm:pt>
    <dgm:pt modelId="{E12ABADD-C511-4CB4-8B90-A60F7E73838B}" type="pres">
      <dgm:prSet presAssocID="{87A5805C-379D-47B9-8673-D4A0F4663E22}" presName="childText" presStyleLbl="conFgAcc1" presStyleIdx="0" presStyleCnt="5">
        <dgm:presLayoutVars>
          <dgm:bulletEnabled val="1"/>
        </dgm:presLayoutVars>
      </dgm:prSet>
      <dgm:spPr/>
    </dgm:pt>
    <dgm:pt modelId="{A594920C-20AB-40AD-88EF-6EE1E0DBADB8}" type="pres">
      <dgm:prSet presAssocID="{47848FB0-31A2-4F6A-8428-403D9A5032E2}" presName="spaceBetweenRectangles" presStyleCnt="0"/>
      <dgm:spPr/>
    </dgm:pt>
    <dgm:pt modelId="{50E64CBD-04D8-4D41-8D4C-071ABFF5F7C6}" type="pres">
      <dgm:prSet presAssocID="{51557AF7-826D-4B27-9F9C-4166E64F1F60}" presName="parentLin" presStyleCnt="0"/>
      <dgm:spPr/>
    </dgm:pt>
    <dgm:pt modelId="{9CCD9368-079D-44C1-B147-29E521307013}" type="pres">
      <dgm:prSet presAssocID="{51557AF7-826D-4B27-9F9C-4166E64F1F60}" presName="parentLeftMargin" presStyleLbl="node1" presStyleIdx="0" presStyleCnt="5"/>
      <dgm:spPr/>
    </dgm:pt>
    <dgm:pt modelId="{B4ACDDBE-81D9-4843-BB88-241CE725C9F2}" type="pres">
      <dgm:prSet presAssocID="{51557AF7-826D-4B27-9F9C-4166E64F1F60}" presName="parentText" presStyleLbl="node1" presStyleIdx="1" presStyleCnt="5" custScaleX="117904" custLinFactNeighborY="6915">
        <dgm:presLayoutVars>
          <dgm:chMax val="0"/>
          <dgm:bulletEnabled val="1"/>
        </dgm:presLayoutVars>
      </dgm:prSet>
      <dgm:spPr/>
    </dgm:pt>
    <dgm:pt modelId="{BBF3CEBC-3DF8-4D91-AF42-3979618B8F2E}" type="pres">
      <dgm:prSet presAssocID="{51557AF7-826D-4B27-9F9C-4166E64F1F60}" presName="negativeSpace" presStyleCnt="0"/>
      <dgm:spPr/>
    </dgm:pt>
    <dgm:pt modelId="{40CB3FC7-701F-4235-98AF-17DE31264B93}" type="pres">
      <dgm:prSet presAssocID="{51557AF7-826D-4B27-9F9C-4166E64F1F60}" presName="childText" presStyleLbl="conFgAcc1" presStyleIdx="1" presStyleCnt="5">
        <dgm:presLayoutVars>
          <dgm:bulletEnabled val="1"/>
        </dgm:presLayoutVars>
      </dgm:prSet>
      <dgm:spPr/>
    </dgm:pt>
    <dgm:pt modelId="{C1308A43-15C8-4A7D-90F4-E0591E2AD13C}" type="pres">
      <dgm:prSet presAssocID="{DFDB83F7-2843-4714-8CDF-ED9A5AC93CDF}" presName="spaceBetweenRectangles" presStyleCnt="0"/>
      <dgm:spPr/>
    </dgm:pt>
    <dgm:pt modelId="{CCB867FD-2D56-47E9-AF62-11B8EA14DDFE}" type="pres">
      <dgm:prSet presAssocID="{A91A264E-E0E7-4D7E-B663-9B194970083B}" presName="parentLin" presStyleCnt="0"/>
      <dgm:spPr/>
    </dgm:pt>
    <dgm:pt modelId="{9FF0BCB3-0DCB-43D5-99B5-CC790D6F3272}" type="pres">
      <dgm:prSet presAssocID="{A91A264E-E0E7-4D7E-B663-9B194970083B}" presName="parentLeftMargin" presStyleLbl="node1" presStyleIdx="1" presStyleCnt="5"/>
      <dgm:spPr/>
    </dgm:pt>
    <dgm:pt modelId="{75C39838-FF79-4AE0-8DF3-BE71CCA8144C}" type="pres">
      <dgm:prSet presAssocID="{A91A264E-E0E7-4D7E-B663-9B194970083B}" presName="parentText" presStyleLbl="node1" presStyleIdx="2" presStyleCnt="5" custScaleX="118272" custLinFactNeighborY="6915">
        <dgm:presLayoutVars>
          <dgm:chMax val="0"/>
          <dgm:bulletEnabled val="1"/>
        </dgm:presLayoutVars>
      </dgm:prSet>
      <dgm:spPr/>
    </dgm:pt>
    <dgm:pt modelId="{530FA517-A665-49C1-A4A7-7E5761180801}" type="pres">
      <dgm:prSet presAssocID="{A91A264E-E0E7-4D7E-B663-9B194970083B}" presName="negativeSpace" presStyleCnt="0"/>
      <dgm:spPr/>
    </dgm:pt>
    <dgm:pt modelId="{3385DBCA-A3B8-4078-80B8-199C77CAA5B7}" type="pres">
      <dgm:prSet presAssocID="{A91A264E-E0E7-4D7E-B663-9B194970083B}" presName="childText" presStyleLbl="conFgAcc1" presStyleIdx="2" presStyleCnt="5">
        <dgm:presLayoutVars>
          <dgm:bulletEnabled val="1"/>
        </dgm:presLayoutVars>
      </dgm:prSet>
      <dgm:spPr/>
    </dgm:pt>
    <dgm:pt modelId="{22670461-CD2F-4C04-81F3-47FBC4FBAE6C}" type="pres">
      <dgm:prSet presAssocID="{1D9D674F-CFDE-43A5-8842-5A199F6C90DF}" presName="spaceBetweenRectangles" presStyleCnt="0"/>
      <dgm:spPr/>
    </dgm:pt>
    <dgm:pt modelId="{AC6BA230-9706-4B39-8435-75F6FFA7F067}" type="pres">
      <dgm:prSet presAssocID="{9DD68F6E-19AB-4ED4-902B-F0090D6802F5}" presName="parentLin" presStyleCnt="0"/>
      <dgm:spPr/>
    </dgm:pt>
    <dgm:pt modelId="{D2448173-E6EE-4D07-8799-128B2362098D}" type="pres">
      <dgm:prSet presAssocID="{9DD68F6E-19AB-4ED4-902B-F0090D6802F5}" presName="parentLeftMargin" presStyleLbl="node1" presStyleIdx="2" presStyleCnt="5"/>
      <dgm:spPr/>
    </dgm:pt>
    <dgm:pt modelId="{940B8CCC-4761-4E16-9D2A-FC98D9CF64E8}" type="pres">
      <dgm:prSet presAssocID="{9DD68F6E-19AB-4ED4-902B-F0090D6802F5}" presName="parentText" presStyleLbl="node1" presStyleIdx="3" presStyleCnt="5" custScaleX="118642" custLinFactNeighborY="6915">
        <dgm:presLayoutVars>
          <dgm:chMax val="0"/>
          <dgm:bulletEnabled val="1"/>
        </dgm:presLayoutVars>
      </dgm:prSet>
      <dgm:spPr/>
    </dgm:pt>
    <dgm:pt modelId="{C63462C6-4366-4147-98DB-4F814C298C45}" type="pres">
      <dgm:prSet presAssocID="{9DD68F6E-19AB-4ED4-902B-F0090D6802F5}" presName="negativeSpace" presStyleCnt="0"/>
      <dgm:spPr/>
    </dgm:pt>
    <dgm:pt modelId="{A6A94C32-1AFB-4075-BB32-11636D0F5512}" type="pres">
      <dgm:prSet presAssocID="{9DD68F6E-19AB-4ED4-902B-F0090D6802F5}" presName="childText" presStyleLbl="conFgAcc1" presStyleIdx="3" presStyleCnt="5">
        <dgm:presLayoutVars>
          <dgm:bulletEnabled val="1"/>
        </dgm:presLayoutVars>
      </dgm:prSet>
      <dgm:spPr/>
    </dgm:pt>
    <dgm:pt modelId="{AA5D0CBB-6639-463D-AC35-0BB041736EBC}" type="pres">
      <dgm:prSet presAssocID="{92AB1503-8D7E-40EA-84F7-E20E5A50E498}" presName="spaceBetweenRectangles" presStyleCnt="0"/>
      <dgm:spPr/>
    </dgm:pt>
    <dgm:pt modelId="{6F89134B-513D-46E8-A6C4-79F268C3E04F}" type="pres">
      <dgm:prSet presAssocID="{E3321F64-746B-4FAB-ADD1-9363D224736E}" presName="parentLin" presStyleCnt="0"/>
      <dgm:spPr/>
    </dgm:pt>
    <dgm:pt modelId="{995DDF50-F087-4D83-A987-3B84929028EE}" type="pres">
      <dgm:prSet presAssocID="{E3321F64-746B-4FAB-ADD1-9363D224736E}" presName="parentLeftMargin" presStyleLbl="node1" presStyleIdx="3" presStyleCnt="5"/>
      <dgm:spPr/>
    </dgm:pt>
    <dgm:pt modelId="{D30A3B9E-E461-4215-A2B0-0B67A41C5810}" type="pres">
      <dgm:prSet presAssocID="{E3321F64-746B-4FAB-ADD1-9363D224736E}" presName="parentText" presStyleLbl="node1" presStyleIdx="4" presStyleCnt="5" custScaleX="118089" custLinFactNeighborY="6915">
        <dgm:presLayoutVars>
          <dgm:chMax val="0"/>
          <dgm:bulletEnabled val="1"/>
        </dgm:presLayoutVars>
      </dgm:prSet>
      <dgm:spPr/>
    </dgm:pt>
    <dgm:pt modelId="{E1B2FCA9-C1AE-4E2D-BB91-029ED21BEE7A}" type="pres">
      <dgm:prSet presAssocID="{E3321F64-746B-4FAB-ADD1-9363D224736E}" presName="negativeSpace" presStyleCnt="0"/>
      <dgm:spPr/>
    </dgm:pt>
    <dgm:pt modelId="{D3705A35-7F9C-42C3-B74F-A36503F2C203}" type="pres">
      <dgm:prSet presAssocID="{E3321F64-746B-4FAB-ADD1-9363D224736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35B8D08-BB91-47B0-9C73-98D92A278148}" type="presOf" srcId="{9DD68F6E-19AB-4ED4-902B-F0090D6802F5}" destId="{940B8CCC-4761-4E16-9D2A-FC98D9CF64E8}" srcOrd="1" destOrd="0" presId="urn:microsoft.com/office/officeart/2005/8/layout/list1"/>
    <dgm:cxn modelId="{7791170E-7D9A-4786-8A60-E37987008680}" type="presOf" srcId="{A91A264E-E0E7-4D7E-B663-9B194970083B}" destId="{75C39838-FF79-4AE0-8DF3-BE71CCA8144C}" srcOrd="1" destOrd="0" presId="urn:microsoft.com/office/officeart/2005/8/layout/list1"/>
    <dgm:cxn modelId="{0FA8F521-FA69-420E-B0E7-46095A141371}" srcId="{9E54B7B3-6C17-49B7-992E-0DCFA158D8E3}" destId="{51557AF7-826D-4B27-9F9C-4166E64F1F60}" srcOrd="1" destOrd="0" parTransId="{93BFCE13-9D26-400E-95AC-4EFDDC47AD53}" sibTransId="{DFDB83F7-2843-4714-8CDF-ED9A5AC93CDF}"/>
    <dgm:cxn modelId="{F3014622-F4FA-4EC5-A806-5B01D4E2C07F}" type="presOf" srcId="{87A5805C-379D-47B9-8673-D4A0F4663E22}" destId="{A4C25AEA-EF47-41D2-AB61-C7E5A75A0807}" srcOrd="1" destOrd="0" presId="urn:microsoft.com/office/officeart/2005/8/layout/list1"/>
    <dgm:cxn modelId="{95880024-10BE-4CE7-A689-7A84E9B7EDA9}" type="presOf" srcId="{9DD68F6E-19AB-4ED4-902B-F0090D6802F5}" destId="{D2448173-E6EE-4D07-8799-128B2362098D}" srcOrd="0" destOrd="0" presId="urn:microsoft.com/office/officeart/2005/8/layout/list1"/>
    <dgm:cxn modelId="{4CDE4A2C-A1F5-4F33-99A5-A797F9DFE7F2}" type="presOf" srcId="{E3321F64-746B-4FAB-ADD1-9363D224736E}" destId="{995DDF50-F087-4D83-A987-3B84929028EE}" srcOrd="0" destOrd="0" presId="urn:microsoft.com/office/officeart/2005/8/layout/list1"/>
    <dgm:cxn modelId="{6E0BB75F-9675-4B2B-9228-2378BCFAF9C6}" type="presOf" srcId="{9E54B7B3-6C17-49B7-992E-0DCFA158D8E3}" destId="{D3222E68-E706-417A-B7D5-4C48C138E945}" srcOrd="0" destOrd="0" presId="urn:microsoft.com/office/officeart/2005/8/layout/list1"/>
    <dgm:cxn modelId="{74F8F267-C0B9-4E6C-82B4-629920428083}" srcId="{9E54B7B3-6C17-49B7-992E-0DCFA158D8E3}" destId="{9DD68F6E-19AB-4ED4-902B-F0090D6802F5}" srcOrd="3" destOrd="0" parTransId="{92C18C61-7ED4-4F44-A7A0-9064947FD88A}" sibTransId="{92AB1503-8D7E-40EA-84F7-E20E5A50E498}"/>
    <dgm:cxn modelId="{E6F0BB55-B625-4ECF-B20D-1315E64701ED}" srcId="{9E54B7B3-6C17-49B7-992E-0DCFA158D8E3}" destId="{87A5805C-379D-47B9-8673-D4A0F4663E22}" srcOrd="0" destOrd="0" parTransId="{1E25B55E-D4B6-4413-AE43-EC8A80476BEB}" sibTransId="{47848FB0-31A2-4F6A-8428-403D9A5032E2}"/>
    <dgm:cxn modelId="{D705C157-ABB8-4DAC-999F-DFB52B52EA1D}" type="presOf" srcId="{E3321F64-746B-4FAB-ADD1-9363D224736E}" destId="{D30A3B9E-E461-4215-A2B0-0B67A41C5810}" srcOrd="1" destOrd="0" presId="urn:microsoft.com/office/officeart/2005/8/layout/list1"/>
    <dgm:cxn modelId="{0432458F-1888-4068-81E3-70F25CDC0D9F}" type="presOf" srcId="{87A5805C-379D-47B9-8673-D4A0F4663E22}" destId="{BC361E19-2B82-436B-B3E9-3882A4E6047D}" srcOrd="0" destOrd="0" presId="urn:microsoft.com/office/officeart/2005/8/layout/list1"/>
    <dgm:cxn modelId="{C310928F-1D95-4130-B6D2-8FE1B9FE5D97}" srcId="{9E54B7B3-6C17-49B7-992E-0DCFA158D8E3}" destId="{E3321F64-746B-4FAB-ADD1-9363D224736E}" srcOrd="4" destOrd="0" parTransId="{01C50B00-8177-492B-9511-8A0E9EFF8E54}" sibTransId="{91198E54-7E73-4134-BF5E-BEFBD40E238A}"/>
    <dgm:cxn modelId="{5B7D1398-B54B-412A-ABFD-FF8AAC72CFAC}" type="presOf" srcId="{51557AF7-826D-4B27-9F9C-4166E64F1F60}" destId="{B4ACDDBE-81D9-4843-BB88-241CE725C9F2}" srcOrd="1" destOrd="0" presId="urn:microsoft.com/office/officeart/2005/8/layout/list1"/>
    <dgm:cxn modelId="{BDD532D1-F65A-483F-9815-3C0D3424B212}" type="presOf" srcId="{51557AF7-826D-4B27-9F9C-4166E64F1F60}" destId="{9CCD9368-079D-44C1-B147-29E521307013}" srcOrd="0" destOrd="0" presId="urn:microsoft.com/office/officeart/2005/8/layout/list1"/>
    <dgm:cxn modelId="{933A64DB-77D5-4B4C-A348-F27FBC4221C5}" type="presOf" srcId="{A91A264E-E0E7-4D7E-B663-9B194970083B}" destId="{9FF0BCB3-0DCB-43D5-99B5-CC790D6F3272}" srcOrd="0" destOrd="0" presId="urn:microsoft.com/office/officeart/2005/8/layout/list1"/>
    <dgm:cxn modelId="{712626E5-73D0-46FD-8831-9F7FF348E97F}" srcId="{9E54B7B3-6C17-49B7-992E-0DCFA158D8E3}" destId="{A91A264E-E0E7-4D7E-B663-9B194970083B}" srcOrd="2" destOrd="0" parTransId="{C8A6B8CD-8E33-4591-A93F-8AC80B0A332C}" sibTransId="{1D9D674F-CFDE-43A5-8842-5A199F6C90DF}"/>
    <dgm:cxn modelId="{62A28682-1649-4AB2-8A64-D2EC66BE142A}" type="presParOf" srcId="{D3222E68-E706-417A-B7D5-4C48C138E945}" destId="{FCDDD1B4-7CFF-47AB-AF79-11A7008637DE}" srcOrd="0" destOrd="0" presId="urn:microsoft.com/office/officeart/2005/8/layout/list1"/>
    <dgm:cxn modelId="{D78D8202-3074-4D7E-BE0B-1C6C914F5B62}" type="presParOf" srcId="{FCDDD1B4-7CFF-47AB-AF79-11A7008637DE}" destId="{BC361E19-2B82-436B-B3E9-3882A4E6047D}" srcOrd="0" destOrd="0" presId="urn:microsoft.com/office/officeart/2005/8/layout/list1"/>
    <dgm:cxn modelId="{BA021076-582D-4F69-995A-8197E5EC146C}" type="presParOf" srcId="{FCDDD1B4-7CFF-47AB-AF79-11A7008637DE}" destId="{A4C25AEA-EF47-41D2-AB61-C7E5A75A0807}" srcOrd="1" destOrd="0" presId="urn:microsoft.com/office/officeart/2005/8/layout/list1"/>
    <dgm:cxn modelId="{04C59AFB-BA03-42F1-95F9-44D5363D17C0}" type="presParOf" srcId="{D3222E68-E706-417A-B7D5-4C48C138E945}" destId="{3B189352-74E0-43C6-8457-E2E8F5F45009}" srcOrd="1" destOrd="0" presId="urn:microsoft.com/office/officeart/2005/8/layout/list1"/>
    <dgm:cxn modelId="{FF133217-8CDA-4FF0-89FA-CAF663D0C3B7}" type="presParOf" srcId="{D3222E68-E706-417A-B7D5-4C48C138E945}" destId="{E12ABADD-C511-4CB4-8B90-A60F7E73838B}" srcOrd="2" destOrd="0" presId="urn:microsoft.com/office/officeart/2005/8/layout/list1"/>
    <dgm:cxn modelId="{44516A47-F01A-4CA6-88FD-0590221FA053}" type="presParOf" srcId="{D3222E68-E706-417A-B7D5-4C48C138E945}" destId="{A594920C-20AB-40AD-88EF-6EE1E0DBADB8}" srcOrd="3" destOrd="0" presId="urn:microsoft.com/office/officeart/2005/8/layout/list1"/>
    <dgm:cxn modelId="{9D17229F-7E07-42CA-8BC7-4E3CB8B3E1EF}" type="presParOf" srcId="{D3222E68-E706-417A-B7D5-4C48C138E945}" destId="{50E64CBD-04D8-4D41-8D4C-071ABFF5F7C6}" srcOrd="4" destOrd="0" presId="urn:microsoft.com/office/officeart/2005/8/layout/list1"/>
    <dgm:cxn modelId="{C6B7F426-EA2A-4FB5-8A60-E4BD7BAFDF67}" type="presParOf" srcId="{50E64CBD-04D8-4D41-8D4C-071ABFF5F7C6}" destId="{9CCD9368-079D-44C1-B147-29E521307013}" srcOrd="0" destOrd="0" presId="urn:microsoft.com/office/officeart/2005/8/layout/list1"/>
    <dgm:cxn modelId="{258D5E6C-680C-440C-B8CB-4A7755601954}" type="presParOf" srcId="{50E64CBD-04D8-4D41-8D4C-071ABFF5F7C6}" destId="{B4ACDDBE-81D9-4843-BB88-241CE725C9F2}" srcOrd="1" destOrd="0" presId="urn:microsoft.com/office/officeart/2005/8/layout/list1"/>
    <dgm:cxn modelId="{0456B110-A3DA-4D41-ADA4-D46D513DD0A6}" type="presParOf" srcId="{D3222E68-E706-417A-B7D5-4C48C138E945}" destId="{BBF3CEBC-3DF8-4D91-AF42-3979618B8F2E}" srcOrd="5" destOrd="0" presId="urn:microsoft.com/office/officeart/2005/8/layout/list1"/>
    <dgm:cxn modelId="{5CDCD952-EAE4-424E-9C0F-69EEB979BF1F}" type="presParOf" srcId="{D3222E68-E706-417A-B7D5-4C48C138E945}" destId="{40CB3FC7-701F-4235-98AF-17DE31264B93}" srcOrd="6" destOrd="0" presId="urn:microsoft.com/office/officeart/2005/8/layout/list1"/>
    <dgm:cxn modelId="{E0ED5DB2-00D9-48EB-9D3D-9D44D0C815AE}" type="presParOf" srcId="{D3222E68-E706-417A-B7D5-4C48C138E945}" destId="{C1308A43-15C8-4A7D-90F4-E0591E2AD13C}" srcOrd="7" destOrd="0" presId="urn:microsoft.com/office/officeart/2005/8/layout/list1"/>
    <dgm:cxn modelId="{796DD282-B894-4269-BD0D-55002A62B4CD}" type="presParOf" srcId="{D3222E68-E706-417A-B7D5-4C48C138E945}" destId="{CCB867FD-2D56-47E9-AF62-11B8EA14DDFE}" srcOrd="8" destOrd="0" presId="urn:microsoft.com/office/officeart/2005/8/layout/list1"/>
    <dgm:cxn modelId="{73CCA275-6EB3-4B6F-9FC3-6681A4F42B6E}" type="presParOf" srcId="{CCB867FD-2D56-47E9-AF62-11B8EA14DDFE}" destId="{9FF0BCB3-0DCB-43D5-99B5-CC790D6F3272}" srcOrd="0" destOrd="0" presId="urn:microsoft.com/office/officeart/2005/8/layout/list1"/>
    <dgm:cxn modelId="{1293EB6F-6D5A-4D70-A337-28B3A2122B74}" type="presParOf" srcId="{CCB867FD-2D56-47E9-AF62-11B8EA14DDFE}" destId="{75C39838-FF79-4AE0-8DF3-BE71CCA8144C}" srcOrd="1" destOrd="0" presId="urn:microsoft.com/office/officeart/2005/8/layout/list1"/>
    <dgm:cxn modelId="{4CF67B97-6714-4719-927A-636FE7D9337A}" type="presParOf" srcId="{D3222E68-E706-417A-B7D5-4C48C138E945}" destId="{530FA517-A665-49C1-A4A7-7E5761180801}" srcOrd="9" destOrd="0" presId="urn:microsoft.com/office/officeart/2005/8/layout/list1"/>
    <dgm:cxn modelId="{4BF5E3B9-77A9-4B92-A3DF-5054CF2636A5}" type="presParOf" srcId="{D3222E68-E706-417A-B7D5-4C48C138E945}" destId="{3385DBCA-A3B8-4078-80B8-199C77CAA5B7}" srcOrd="10" destOrd="0" presId="urn:microsoft.com/office/officeart/2005/8/layout/list1"/>
    <dgm:cxn modelId="{7769788D-4FC4-48B4-9AC1-09C0BEF93234}" type="presParOf" srcId="{D3222E68-E706-417A-B7D5-4C48C138E945}" destId="{22670461-CD2F-4C04-81F3-47FBC4FBAE6C}" srcOrd="11" destOrd="0" presId="urn:microsoft.com/office/officeart/2005/8/layout/list1"/>
    <dgm:cxn modelId="{962E26C8-43D6-4D7E-B84F-2F505E89CF5D}" type="presParOf" srcId="{D3222E68-E706-417A-B7D5-4C48C138E945}" destId="{AC6BA230-9706-4B39-8435-75F6FFA7F067}" srcOrd="12" destOrd="0" presId="urn:microsoft.com/office/officeart/2005/8/layout/list1"/>
    <dgm:cxn modelId="{DCCE0178-1F0F-4E9F-B99F-F7F8F76B11AC}" type="presParOf" srcId="{AC6BA230-9706-4B39-8435-75F6FFA7F067}" destId="{D2448173-E6EE-4D07-8799-128B2362098D}" srcOrd="0" destOrd="0" presId="urn:microsoft.com/office/officeart/2005/8/layout/list1"/>
    <dgm:cxn modelId="{FE7EE38A-B1C9-438F-9D18-AAA70BD4F429}" type="presParOf" srcId="{AC6BA230-9706-4B39-8435-75F6FFA7F067}" destId="{940B8CCC-4761-4E16-9D2A-FC98D9CF64E8}" srcOrd="1" destOrd="0" presId="urn:microsoft.com/office/officeart/2005/8/layout/list1"/>
    <dgm:cxn modelId="{434D4B70-B7BC-4613-8412-080611362543}" type="presParOf" srcId="{D3222E68-E706-417A-B7D5-4C48C138E945}" destId="{C63462C6-4366-4147-98DB-4F814C298C45}" srcOrd="13" destOrd="0" presId="urn:microsoft.com/office/officeart/2005/8/layout/list1"/>
    <dgm:cxn modelId="{8D1B12B0-6A4B-418A-93D7-4EE54A0F65CC}" type="presParOf" srcId="{D3222E68-E706-417A-B7D5-4C48C138E945}" destId="{A6A94C32-1AFB-4075-BB32-11636D0F5512}" srcOrd="14" destOrd="0" presId="urn:microsoft.com/office/officeart/2005/8/layout/list1"/>
    <dgm:cxn modelId="{5B5C81C9-5913-48E0-B3DC-923E50C45C49}" type="presParOf" srcId="{D3222E68-E706-417A-B7D5-4C48C138E945}" destId="{AA5D0CBB-6639-463D-AC35-0BB041736EBC}" srcOrd="15" destOrd="0" presId="urn:microsoft.com/office/officeart/2005/8/layout/list1"/>
    <dgm:cxn modelId="{643EA430-DD27-49A3-A64A-D970E3B0944E}" type="presParOf" srcId="{D3222E68-E706-417A-B7D5-4C48C138E945}" destId="{6F89134B-513D-46E8-A6C4-79F268C3E04F}" srcOrd="16" destOrd="0" presId="urn:microsoft.com/office/officeart/2005/8/layout/list1"/>
    <dgm:cxn modelId="{771ACD52-32FF-42A7-B83F-BB560C74B841}" type="presParOf" srcId="{6F89134B-513D-46E8-A6C4-79F268C3E04F}" destId="{995DDF50-F087-4D83-A987-3B84929028EE}" srcOrd="0" destOrd="0" presId="urn:microsoft.com/office/officeart/2005/8/layout/list1"/>
    <dgm:cxn modelId="{FAFE3B0D-A9D7-4868-A77A-FF249F09D254}" type="presParOf" srcId="{6F89134B-513D-46E8-A6C4-79F268C3E04F}" destId="{D30A3B9E-E461-4215-A2B0-0B67A41C5810}" srcOrd="1" destOrd="0" presId="urn:microsoft.com/office/officeart/2005/8/layout/list1"/>
    <dgm:cxn modelId="{AC313530-9B39-4A2E-BC40-28E198BE6BBE}" type="presParOf" srcId="{D3222E68-E706-417A-B7D5-4C48C138E945}" destId="{E1B2FCA9-C1AE-4E2D-BB91-029ED21BEE7A}" srcOrd="17" destOrd="0" presId="urn:microsoft.com/office/officeart/2005/8/layout/list1"/>
    <dgm:cxn modelId="{1D7C3B83-C3C0-4732-8DF2-943ABD23F027}" type="presParOf" srcId="{D3222E68-E706-417A-B7D5-4C48C138E945}" destId="{D3705A35-7F9C-42C3-B74F-A36503F2C20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201844-0F86-4C9C-8A84-103B42F3E4BE}" type="doc">
      <dgm:prSet loTypeId="urn:microsoft.com/office/officeart/2005/8/layout/hList2" loCatId="relationship" qsTypeId="urn:microsoft.com/office/officeart/2005/8/quickstyle/simple3" qsCatId="simple" csTypeId="urn:microsoft.com/office/officeart/2005/8/colors/accent5_3" csCatId="accent5" phldr="1"/>
      <dgm:spPr/>
      <dgm:t>
        <a:bodyPr/>
        <a:lstStyle/>
        <a:p>
          <a:endParaRPr lang="es-MX"/>
        </a:p>
      </dgm:t>
    </dgm:pt>
    <dgm:pt modelId="{82FCA930-7332-47CA-8BEE-4C131E07ED9B}">
      <dgm:prSet phldrT="[Texto]"/>
      <dgm:spPr/>
      <dgm:t>
        <a:bodyPr/>
        <a:lstStyle/>
        <a:p>
          <a:pPr algn="ctr"/>
          <a:r>
            <a:rPr lang="es-MX" dirty="0"/>
            <a:t>E06601-P2852</a:t>
          </a:r>
        </a:p>
      </dgm:t>
    </dgm:pt>
    <dgm:pt modelId="{188F21CD-7DA4-4456-B49C-B930A5B992E9}" type="parTrans" cxnId="{1EDCDEC8-DFB8-4E19-94F2-1E6519C05BE7}">
      <dgm:prSet/>
      <dgm:spPr/>
      <dgm:t>
        <a:bodyPr/>
        <a:lstStyle/>
        <a:p>
          <a:endParaRPr lang="es-MX"/>
        </a:p>
      </dgm:t>
    </dgm:pt>
    <dgm:pt modelId="{BE3FF3CB-9819-49F6-97D4-6095B1046376}" type="sibTrans" cxnId="{1EDCDEC8-DFB8-4E19-94F2-1E6519C05BE7}">
      <dgm:prSet/>
      <dgm:spPr/>
      <dgm:t>
        <a:bodyPr/>
        <a:lstStyle/>
        <a:p>
          <a:endParaRPr lang="es-MX"/>
        </a:p>
      </dgm:t>
    </dgm:pt>
    <dgm:pt modelId="{D871CDF6-42A5-40CB-B1AC-21327FEC3E74}">
      <dgm:prSet phldrT="[Texto]"/>
      <dgm:spPr/>
      <dgm:t>
        <a:bodyPr/>
        <a:lstStyle/>
        <a:p>
          <a:pPr algn="ctr"/>
          <a:r>
            <a:rPr lang="es-MX" dirty="0"/>
            <a:t>E06603-</a:t>
          </a:r>
          <a:r>
            <a:rPr lang="es-MX" dirty="0">
              <a:solidFill>
                <a:srgbClr val="00B050"/>
              </a:solidFill>
            </a:rPr>
            <a:t>P3072</a:t>
          </a:r>
        </a:p>
      </dgm:t>
    </dgm:pt>
    <dgm:pt modelId="{C7E542BC-85EF-425A-91BF-B81039A5AE52}" type="parTrans" cxnId="{3DCBDACB-EA7D-42A1-BE6E-E4F6D0E50DFA}">
      <dgm:prSet/>
      <dgm:spPr/>
      <dgm:t>
        <a:bodyPr/>
        <a:lstStyle/>
        <a:p>
          <a:endParaRPr lang="es-MX"/>
        </a:p>
      </dgm:t>
    </dgm:pt>
    <dgm:pt modelId="{1E4A124B-E276-4774-B0B7-B52B039F4B42}" type="sibTrans" cxnId="{3DCBDACB-EA7D-42A1-BE6E-E4F6D0E50DFA}">
      <dgm:prSet/>
      <dgm:spPr/>
      <dgm:t>
        <a:bodyPr/>
        <a:lstStyle/>
        <a:p>
          <a:endParaRPr lang="es-MX"/>
        </a:p>
      </dgm:t>
    </dgm:pt>
    <dgm:pt modelId="{E80E7DFA-D6F2-423F-98B8-E0375B8C8E1B}">
      <dgm:prSet phldrT="[Texto]"/>
      <dgm:spPr/>
      <dgm:t>
        <a:bodyPr/>
        <a:lstStyle/>
        <a:p>
          <a:pPr algn="ctr"/>
          <a:r>
            <a:rPr lang="es-MX" dirty="0"/>
            <a:t>E06602-P2853</a:t>
          </a:r>
        </a:p>
      </dgm:t>
    </dgm:pt>
    <dgm:pt modelId="{A0A60A0A-73E4-4A32-B58F-0FCB6BAAF326}" type="parTrans" cxnId="{4377CC5D-9CD1-438C-82E8-CBE4B1E5ED61}">
      <dgm:prSet/>
      <dgm:spPr/>
      <dgm:t>
        <a:bodyPr/>
        <a:lstStyle/>
        <a:p>
          <a:endParaRPr lang="es-MX"/>
        </a:p>
      </dgm:t>
    </dgm:pt>
    <dgm:pt modelId="{FE369EDA-C534-4EF4-9427-4954BE4C7857}" type="sibTrans" cxnId="{4377CC5D-9CD1-438C-82E8-CBE4B1E5ED61}">
      <dgm:prSet/>
      <dgm:spPr/>
      <dgm:t>
        <a:bodyPr/>
        <a:lstStyle/>
        <a:p>
          <a:endParaRPr lang="es-MX"/>
        </a:p>
      </dgm:t>
    </dgm:pt>
    <dgm:pt modelId="{D1EB810B-25A8-4075-97EC-B145B9474B4B}">
      <dgm:prSet/>
      <dgm:spPr/>
      <dgm:t>
        <a:bodyPr/>
        <a:lstStyle/>
        <a:p>
          <a:pPr algn="ctr">
            <a:buNone/>
          </a:pPr>
          <a:r>
            <a:rPr lang="es-MX" sz="1300" b="1" dirty="0"/>
            <a:t>PE Educativos que atienden la demandas de los sectores, con enfoque por  competencias, de esquemas flexibles e innovadores reconocidos por su calidad </a:t>
          </a:r>
          <a:r>
            <a:rPr lang="es-MX" sz="1300" b="1" dirty="0">
              <a:solidFill>
                <a:srgbClr val="00B050"/>
              </a:solidFill>
            </a:rPr>
            <a:t>impartidos.</a:t>
          </a:r>
        </a:p>
      </dgm:t>
    </dgm:pt>
    <dgm:pt modelId="{5385430E-3AFC-4633-8185-7EBAAAF9ED4A}" type="parTrans" cxnId="{5DEF4686-C827-4E84-BF79-7EAC62D309BE}">
      <dgm:prSet/>
      <dgm:spPr/>
      <dgm:t>
        <a:bodyPr/>
        <a:lstStyle/>
        <a:p>
          <a:endParaRPr lang="es-MX"/>
        </a:p>
      </dgm:t>
    </dgm:pt>
    <dgm:pt modelId="{202F17D1-E413-42C8-A207-56C9BE168970}" type="sibTrans" cxnId="{5DEF4686-C827-4E84-BF79-7EAC62D309BE}">
      <dgm:prSet/>
      <dgm:spPr/>
      <dgm:t>
        <a:bodyPr/>
        <a:lstStyle/>
        <a:p>
          <a:endParaRPr lang="es-MX"/>
        </a:p>
      </dgm:t>
    </dgm:pt>
    <dgm:pt modelId="{B14105BC-D68A-4050-AD4F-60853AF23ADA}">
      <dgm:prSet/>
      <dgm:spPr/>
      <dgm:t>
        <a:bodyPr/>
        <a:lstStyle/>
        <a:p>
          <a:pPr algn="ctr">
            <a:buNone/>
          </a:pPr>
          <a:r>
            <a:rPr lang="es-MX" b="1" dirty="0">
              <a:solidFill>
                <a:srgbClr val="00B050"/>
              </a:solidFill>
            </a:rPr>
            <a:t>Infraestructura y equipamiento implementados para el desarrollo de los Programas Educativos. </a:t>
          </a:r>
        </a:p>
      </dgm:t>
    </dgm:pt>
    <dgm:pt modelId="{CB8BBDFC-FD95-47F1-9AD7-B3CEC67D31FB}" type="parTrans" cxnId="{9C0424D7-2302-4027-A2C9-F4FDF8E0C427}">
      <dgm:prSet/>
      <dgm:spPr/>
      <dgm:t>
        <a:bodyPr/>
        <a:lstStyle/>
        <a:p>
          <a:endParaRPr lang="es-MX"/>
        </a:p>
      </dgm:t>
    </dgm:pt>
    <dgm:pt modelId="{0ACC05DD-4615-4919-8264-680635FEE0CD}" type="sibTrans" cxnId="{9C0424D7-2302-4027-A2C9-F4FDF8E0C427}">
      <dgm:prSet/>
      <dgm:spPr/>
      <dgm:t>
        <a:bodyPr/>
        <a:lstStyle/>
        <a:p>
          <a:endParaRPr lang="es-MX"/>
        </a:p>
      </dgm:t>
    </dgm:pt>
    <dgm:pt modelId="{8F9354E0-C047-4473-B009-ACCE3F8B5B77}">
      <dgm:prSet custT="1"/>
      <dgm:spPr/>
      <dgm:t>
        <a:bodyPr/>
        <a:lstStyle/>
        <a:p>
          <a:pPr algn="ctr">
            <a:buNone/>
          </a:pPr>
          <a:endParaRPr lang="es-MX" sz="800" b="1" dirty="0">
            <a:solidFill>
              <a:srgbClr val="002060"/>
            </a:solidFill>
          </a:endParaRPr>
        </a:p>
      </dgm:t>
    </dgm:pt>
    <dgm:pt modelId="{43026461-3867-426C-8B8B-65EA159F5372}" type="parTrans" cxnId="{571540B9-5BB8-4300-BBF1-C01C939362E1}">
      <dgm:prSet/>
      <dgm:spPr/>
      <dgm:t>
        <a:bodyPr/>
        <a:lstStyle/>
        <a:p>
          <a:endParaRPr lang="es-MX"/>
        </a:p>
      </dgm:t>
    </dgm:pt>
    <dgm:pt modelId="{DC34B73C-6847-4F5E-AD32-4A72233558FA}" type="sibTrans" cxnId="{571540B9-5BB8-4300-BBF1-C01C939362E1}">
      <dgm:prSet/>
      <dgm:spPr/>
      <dgm:t>
        <a:bodyPr/>
        <a:lstStyle/>
        <a:p>
          <a:endParaRPr lang="es-MX"/>
        </a:p>
      </dgm:t>
    </dgm:pt>
    <dgm:pt modelId="{E4B68B9A-D7E9-4059-AEAE-39E25BB493D4}">
      <dgm:prSet/>
      <dgm:spPr/>
      <dgm:t>
        <a:bodyPr/>
        <a:lstStyle/>
        <a:p>
          <a:pPr algn="ctr">
            <a:buNone/>
          </a:pPr>
          <a:endParaRPr lang="es-MX" sz="1300" b="1" dirty="0">
            <a:solidFill>
              <a:srgbClr val="002060"/>
            </a:solidFill>
          </a:endParaRPr>
        </a:p>
      </dgm:t>
    </dgm:pt>
    <dgm:pt modelId="{49C941FD-FEC7-4784-BA04-755EBD5B35A3}" type="parTrans" cxnId="{2C4075BF-B8AD-4189-ABFA-E82F27015643}">
      <dgm:prSet/>
      <dgm:spPr/>
      <dgm:t>
        <a:bodyPr/>
        <a:lstStyle/>
        <a:p>
          <a:endParaRPr lang="es-MX"/>
        </a:p>
      </dgm:t>
    </dgm:pt>
    <dgm:pt modelId="{0D3B0E36-FD4D-424B-8460-8BABD612FCBC}" type="sibTrans" cxnId="{2C4075BF-B8AD-4189-ABFA-E82F27015643}">
      <dgm:prSet/>
      <dgm:spPr/>
      <dgm:t>
        <a:bodyPr/>
        <a:lstStyle/>
        <a:p>
          <a:endParaRPr lang="es-MX"/>
        </a:p>
      </dgm:t>
    </dgm:pt>
    <dgm:pt modelId="{63BC641E-11E5-4445-B80A-924EF14119F4}">
      <dgm:prSet/>
      <dgm:spPr/>
      <dgm:t>
        <a:bodyPr/>
        <a:lstStyle/>
        <a:p>
          <a:pPr marL="114300" indent="0" algn="l">
            <a:buNone/>
          </a:pPr>
          <a:endParaRPr lang="es-MX" b="1" dirty="0">
            <a:solidFill>
              <a:srgbClr val="002060"/>
            </a:solidFill>
          </a:endParaRPr>
        </a:p>
      </dgm:t>
    </dgm:pt>
    <dgm:pt modelId="{F47281B5-56E5-4378-94A6-BB9E3170D796}" type="parTrans" cxnId="{DDC6E803-8387-486B-BA0F-3F58D6A199BA}">
      <dgm:prSet/>
      <dgm:spPr/>
      <dgm:t>
        <a:bodyPr/>
        <a:lstStyle/>
        <a:p>
          <a:endParaRPr lang="es-MX"/>
        </a:p>
      </dgm:t>
    </dgm:pt>
    <dgm:pt modelId="{35CCEDEF-1992-417D-AAA9-CEFF15D94167}" type="sibTrans" cxnId="{DDC6E803-8387-486B-BA0F-3F58D6A199BA}">
      <dgm:prSet/>
      <dgm:spPr/>
      <dgm:t>
        <a:bodyPr/>
        <a:lstStyle/>
        <a:p>
          <a:endParaRPr lang="es-MX"/>
        </a:p>
      </dgm:t>
    </dgm:pt>
    <dgm:pt modelId="{8FD60B5B-84C5-4D4C-80A6-1C9BFEC41E38}">
      <dgm:prSet/>
      <dgm:spPr/>
      <dgm:t>
        <a:bodyPr/>
        <a:lstStyle/>
        <a:p>
          <a:pPr marL="114300" indent="0" algn="l">
            <a:buNone/>
          </a:pPr>
          <a:endParaRPr lang="es-MX" b="1" dirty="0">
            <a:solidFill>
              <a:srgbClr val="002060"/>
            </a:solidFill>
          </a:endParaRPr>
        </a:p>
      </dgm:t>
    </dgm:pt>
    <dgm:pt modelId="{C3E5345C-61AD-4CCA-8F31-9BC9D4183C41}" type="parTrans" cxnId="{9EA591D2-19FB-42FB-86F0-834EAB5DE9BF}">
      <dgm:prSet/>
      <dgm:spPr/>
      <dgm:t>
        <a:bodyPr/>
        <a:lstStyle/>
        <a:p>
          <a:endParaRPr lang="es-MX"/>
        </a:p>
      </dgm:t>
    </dgm:pt>
    <dgm:pt modelId="{54A0DFC9-4E48-415D-8900-5372A24E9FA2}" type="sibTrans" cxnId="{9EA591D2-19FB-42FB-86F0-834EAB5DE9BF}">
      <dgm:prSet/>
      <dgm:spPr/>
      <dgm:t>
        <a:bodyPr/>
        <a:lstStyle/>
        <a:p>
          <a:endParaRPr lang="es-MX"/>
        </a:p>
      </dgm:t>
    </dgm:pt>
    <dgm:pt modelId="{6667A85A-4260-482C-B2F5-97B27D3563DD}">
      <dgm:prSet/>
      <dgm:spPr/>
      <dgm:t>
        <a:bodyPr/>
        <a:lstStyle/>
        <a:p>
          <a:pPr algn="l">
            <a:buNone/>
          </a:pPr>
          <a:endParaRPr lang="es-MX" b="1" dirty="0">
            <a:solidFill>
              <a:srgbClr val="002060"/>
            </a:solidFill>
          </a:endParaRPr>
        </a:p>
      </dgm:t>
    </dgm:pt>
    <dgm:pt modelId="{20050E72-D14E-4560-B034-6F16F3F74423}" type="parTrans" cxnId="{D4A904DE-B613-4D40-A4D2-AC61C9B33D76}">
      <dgm:prSet/>
      <dgm:spPr/>
      <dgm:t>
        <a:bodyPr/>
        <a:lstStyle/>
        <a:p>
          <a:endParaRPr lang="es-MX"/>
        </a:p>
      </dgm:t>
    </dgm:pt>
    <dgm:pt modelId="{47D3506B-E878-4A19-BD22-DF0DCDB2D1AB}" type="sibTrans" cxnId="{D4A904DE-B613-4D40-A4D2-AC61C9B33D76}">
      <dgm:prSet/>
      <dgm:spPr/>
      <dgm:t>
        <a:bodyPr/>
        <a:lstStyle/>
        <a:p>
          <a:endParaRPr lang="es-MX"/>
        </a:p>
      </dgm:t>
    </dgm:pt>
    <dgm:pt modelId="{B57DA595-3F24-4306-8EE6-D875E39178D8}">
      <dgm:prSet/>
      <dgm:spPr/>
      <dgm:t>
        <a:bodyPr/>
        <a:lstStyle/>
        <a:p>
          <a:pPr algn="ctr">
            <a:buNone/>
          </a:pPr>
          <a:endParaRPr lang="es-MX" b="1" dirty="0">
            <a:solidFill>
              <a:srgbClr val="002060"/>
            </a:solidFill>
          </a:endParaRPr>
        </a:p>
      </dgm:t>
    </dgm:pt>
    <dgm:pt modelId="{8BC8953F-0F81-4F38-86B5-FFF381B5DFC1}" type="parTrans" cxnId="{D8E04E75-522D-4E0B-8AA3-345B8CFC519A}">
      <dgm:prSet/>
      <dgm:spPr/>
      <dgm:t>
        <a:bodyPr/>
        <a:lstStyle/>
        <a:p>
          <a:endParaRPr lang="es-MX"/>
        </a:p>
      </dgm:t>
    </dgm:pt>
    <dgm:pt modelId="{DAB12E0A-231B-4E72-A41C-34BC10FEF892}" type="sibTrans" cxnId="{D8E04E75-522D-4E0B-8AA3-345B8CFC519A}">
      <dgm:prSet/>
      <dgm:spPr/>
      <dgm:t>
        <a:bodyPr/>
        <a:lstStyle/>
        <a:p>
          <a:endParaRPr lang="es-MX"/>
        </a:p>
      </dgm:t>
    </dgm:pt>
    <dgm:pt modelId="{6FB76D04-0707-4896-A632-BB03DC2F875C}">
      <dgm:prSet/>
      <dgm:spPr/>
      <dgm:t>
        <a:bodyPr/>
        <a:lstStyle/>
        <a:p>
          <a:pPr marL="0" indent="0" algn="ctr">
            <a:buNone/>
          </a:pPr>
          <a:r>
            <a:rPr lang="es-MX" b="1" dirty="0"/>
            <a:t>Capacitación y Certificación de la Planta docente en pedagogía, innovación del aprendizaje y competencias digitales otorgadas.</a:t>
          </a:r>
        </a:p>
      </dgm:t>
    </dgm:pt>
    <dgm:pt modelId="{54DCB9F3-EA60-4439-B332-0DEDAD7725F1}" type="parTrans" cxnId="{15188086-0345-404D-873B-A3AE37B645FC}">
      <dgm:prSet/>
      <dgm:spPr/>
      <dgm:t>
        <a:bodyPr/>
        <a:lstStyle/>
        <a:p>
          <a:endParaRPr lang="es-MX"/>
        </a:p>
      </dgm:t>
    </dgm:pt>
    <dgm:pt modelId="{284DACEB-53A2-4DCE-B91F-ECB9FABB9683}" type="sibTrans" cxnId="{15188086-0345-404D-873B-A3AE37B645FC}">
      <dgm:prSet/>
      <dgm:spPr/>
      <dgm:t>
        <a:bodyPr/>
        <a:lstStyle/>
        <a:p>
          <a:endParaRPr lang="es-MX"/>
        </a:p>
      </dgm:t>
    </dgm:pt>
    <dgm:pt modelId="{6165AED1-2C0F-44FC-9B12-5A8FFBECA77E}">
      <dgm:prSet/>
      <dgm:spPr/>
      <dgm:t>
        <a:bodyPr/>
        <a:lstStyle/>
        <a:p>
          <a:pPr algn="ctr">
            <a:buNone/>
          </a:pPr>
          <a:endParaRPr lang="es-MX" b="1" dirty="0">
            <a:solidFill>
              <a:srgbClr val="00B050"/>
            </a:solidFill>
          </a:endParaRPr>
        </a:p>
      </dgm:t>
    </dgm:pt>
    <dgm:pt modelId="{8F21867C-BD00-48B1-B9BC-6E4C6F262640}" type="parTrans" cxnId="{D8031D99-F153-4A20-AC7D-D452AE349BF5}">
      <dgm:prSet/>
      <dgm:spPr/>
      <dgm:t>
        <a:bodyPr/>
        <a:lstStyle/>
        <a:p>
          <a:endParaRPr lang="es-MX"/>
        </a:p>
      </dgm:t>
    </dgm:pt>
    <dgm:pt modelId="{F934B929-0669-4934-9019-A2AA7D4977FA}" type="sibTrans" cxnId="{D8031D99-F153-4A20-AC7D-D452AE349BF5}">
      <dgm:prSet/>
      <dgm:spPr/>
      <dgm:t>
        <a:bodyPr/>
        <a:lstStyle/>
        <a:p>
          <a:endParaRPr lang="es-MX"/>
        </a:p>
      </dgm:t>
    </dgm:pt>
    <dgm:pt modelId="{8F9DE77A-E9A3-4F03-BD7D-358B13FB3E51}" type="pres">
      <dgm:prSet presAssocID="{66201844-0F86-4C9C-8A84-103B42F3E4BE}" presName="linearFlow" presStyleCnt="0">
        <dgm:presLayoutVars>
          <dgm:dir/>
          <dgm:animLvl val="lvl"/>
          <dgm:resizeHandles/>
        </dgm:presLayoutVars>
      </dgm:prSet>
      <dgm:spPr/>
    </dgm:pt>
    <dgm:pt modelId="{712FEB49-FE18-4031-926B-684226DACF8D}" type="pres">
      <dgm:prSet presAssocID="{82FCA930-7332-47CA-8BEE-4C131E07ED9B}" presName="compositeNode" presStyleCnt="0">
        <dgm:presLayoutVars>
          <dgm:bulletEnabled val="1"/>
        </dgm:presLayoutVars>
      </dgm:prSet>
      <dgm:spPr/>
    </dgm:pt>
    <dgm:pt modelId="{3F73145C-EF18-48B3-B390-FE3784C074EC}" type="pres">
      <dgm:prSet presAssocID="{82FCA930-7332-47CA-8BEE-4C131E07ED9B}" presName="image" presStyleLbl="fgImgPlace1" presStyleIdx="0" presStyleCnt="3" custScaleX="148812" custScaleY="173319" custLinFactNeighborY="-116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10" t="-222" r="1552" b="896"/>
          </a:stretch>
        </a:blipFill>
      </dgm:spPr>
    </dgm:pt>
    <dgm:pt modelId="{C69223D3-567A-44EF-B28A-CB99CF59D297}" type="pres">
      <dgm:prSet presAssocID="{82FCA930-7332-47CA-8BEE-4C131E07ED9B}" presName="childNode" presStyleLbl="node1" presStyleIdx="0" presStyleCnt="3" custScaleY="99378" custLinFactNeighborX="-623" custLinFactNeighborY="-44">
        <dgm:presLayoutVars>
          <dgm:bulletEnabled val="1"/>
        </dgm:presLayoutVars>
      </dgm:prSet>
      <dgm:spPr/>
    </dgm:pt>
    <dgm:pt modelId="{43DD2398-7CA3-4635-AC7D-F4257BB68FB4}" type="pres">
      <dgm:prSet presAssocID="{82FCA930-7332-47CA-8BEE-4C131E07ED9B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3B52D8EC-A398-4FC2-93E6-FEE0ED40C432}" type="pres">
      <dgm:prSet presAssocID="{BE3FF3CB-9819-49F6-97D4-6095B1046376}" presName="sibTrans" presStyleCnt="0"/>
      <dgm:spPr/>
    </dgm:pt>
    <dgm:pt modelId="{F93E853D-B360-458D-94DD-6C3BED17A29F}" type="pres">
      <dgm:prSet presAssocID="{E80E7DFA-D6F2-423F-98B8-E0375B8C8E1B}" presName="compositeNode" presStyleCnt="0">
        <dgm:presLayoutVars>
          <dgm:bulletEnabled val="1"/>
        </dgm:presLayoutVars>
      </dgm:prSet>
      <dgm:spPr/>
    </dgm:pt>
    <dgm:pt modelId="{15CFD2D8-8F81-493C-8F42-37FB4552A565}" type="pres">
      <dgm:prSet presAssocID="{E80E7DFA-D6F2-423F-98B8-E0375B8C8E1B}" presName="image" presStyleLbl="fgImgPlace1" presStyleIdx="1" presStyleCnt="3" custScaleX="137324" custScaleY="170782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58" t="1000" r="129" b="-366"/>
          </a:stretch>
        </a:blipFill>
      </dgm:spPr>
    </dgm:pt>
    <dgm:pt modelId="{58A935CF-0B6F-46DF-B570-A4A5CDF7C2DD}" type="pres">
      <dgm:prSet presAssocID="{E80E7DFA-D6F2-423F-98B8-E0375B8C8E1B}" presName="childNode" presStyleLbl="node1" presStyleIdx="1" presStyleCnt="3">
        <dgm:presLayoutVars>
          <dgm:bulletEnabled val="1"/>
        </dgm:presLayoutVars>
      </dgm:prSet>
      <dgm:spPr/>
    </dgm:pt>
    <dgm:pt modelId="{44B2BECB-0069-45B0-800D-A9EBE750A5A6}" type="pres">
      <dgm:prSet presAssocID="{E80E7DFA-D6F2-423F-98B8-E0375B8C8E1B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EE50CB15-7DC7-4B81-A17B-A402B41A68A4}" type="pres">
      <dgm:prSet presAssocID="{FE369EDA-C534-4EF4-9427-4954BE4C7857}" presName="sibTrans" presStyleCnt="0"/>
      <dgm:spPr/>
    </dgm:pt>
    <dgm:pt modelId="{084F92B7-4470-42FB-9F3E-364E51ACDECA}" type="pres">
      <dgm:prSet presAssocID="{D871CDF6-42A5-40CB-B1AC-21327FEC3E74}" presName="compositeNode" presStyleCnt="0">
        <dgm:presLayoutVars>
          <dgm:bulletEnabled val="1"/>
        </dgm:presLayoutVars>
      </dgm:prSet>
      <dgm:spPr/>
    </dgm:pt>
    <dgm:pt modelId="{076C4E2E-F0B2-44AB-890A-78DF665D2A90}" type="pres">
      <dgm:prSet presAssocID="{D871CDF6-42A5-40CB-B1AC-21327FEC3E74}" presName="image" presStyleLbl="fgImgPlace1" presStyleIdx="2" presStyleCnt="3" custScaleX="124592" custScaleY="169436" custLinFactNeighborY="1551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806" t="677" r="-10581" b="137"/>
          </a:stretch>
        </a:blipFill>
      </dgm:spPr>
    </dgm:pt>
    <dgm:pt modelId="{4DE5EB68-8C67-4D7F-B6A2-A2DF1EF64CC2}" type="pres">
      <dgm:prSet presAssocID="{D871CDF6-42A5-40CB-B1AC-21327FEC3E74}" presName="childNode" presStyleLbl="node1" presStyleIdx="2" presStyleCnt="3">
        <dgm:presLayoutVars>
          <dgm:bulletEnabled val="1"/>
        </dgm:presLayoutVars>
      </dgm:prSet>
      <dgm:spPr/>
    </dgm:pt>
    <dgm:pt modelId="{CC1D2423-13A1-4CFE-85E3-60070637E762}" type="pres">
      <dgm:prSet presAssocID="{D871CDF6-42A5-40CB-B1AC-21327FEC3E74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DDC6E803-8387-486B-BA0F-3F58D6A199BA}" srcId="{E80E7DFA-D6F2-423F-98B8-E0375B8C8E1B}" destId="{63BC641E-11E5-4445-B80A-924EF14119F4}" srcOrd="0" destOrd="0" parTransId="{F47281B5-56E5-4378-94A6-BB9E3170D796}" sibTransId="{35CCEDEF-1992-417D-AAA9-CEFF15D94167}"/>
    <dgm:cxn modelId="{14746E1D-4598-4F12-8DE0-CBC38D3613B7}" type="presOf" srcId="{B57DA595-3F24-4306-8EE6-D875E39178D8}" destId="{4DE5EB68-8C67-4D7F-B6A2-A2DF1EF64CC2}" srcOrd="0" destOrd="1" presId="urn:microsoft.com/office/officeart/2005/8/layout/hList2"/>
    <dgm:cxn modelId="{4B3C3429-D1AC-428D-BA50-38290A9924BD}" type="presOf" srcId="{6165AED1-2C0F-44FC-9B12-5A8FFBECA77E}" destId="{4DE5EB68-8C67-4D7F-B6A2-A2DF1EF64CC2}" srcOrd="0" destOrd="2" presId="urn:microsoft.com/office/officeart/2005/8/layout/hList2"/>
    <dgm:cxn modelId="{4A008634-6061-484F-BC30-A8B2932849FB}" type="presOf" srcId="{B14105BC-D68A-4050-AD4F-60853AF23ADA}" destId="{4DE5EB68-8C67-4D7F-B6A2-A2DF1EF64CC2}" srcOrd="0" destOrd="3" presId="urn:microsoft.com/office/officeart/2005/8/layout/hList2"/>
    <dgm:cxn modelId="{4B0FB55D-B6D8-441F-B0F9-B1A4180A2738}" type="presOf" srcId="{6FB76D04-0707-4896-A632-BB03DC2F875C}" destId="{58A935CF-0B6F-46DF-B570-A4A5CDF7C2DD}" srcOrd="0" destOrd="2" presId="urn:microsoft.com/office/officeart/2005/8/layout/hList2"/>
    <dgm:cxn modelId="{4377CC5D-9CD1-438C-82E8-CBE4B1E5ED61}" srcId="{66201844-0F86-4C9C-8A84-103B42F3E4BE}" destId="{E80E7DFA-D6F2-423F-98B8-E0375B8C8E1B}" srcOrd="1" destOrd="0" parTransId="{A0A60A0A-73E4-4A32-B58F-0FCB6BAAF326}" sibTransId="{FE369EDA-C534-4EF4-9427-4954BE4C7857}"/>
    <dgm:cxn modelId="{31DF2A5F-9A36-433B-A609-DEA7B94B8DF7}" type="presOf" srcId="{6667A85A-4260-482C-B2F5-97B27D3563DD}" destId="{4DE5EB68-8C67-4D7F-B6A2-A2DF1EF64CC2}" srcOrd="0" destOrd="0" presId="urn:microsoft.com/office/officeart/2005/8/layout/hList2"/>
    <dgm:cxn modelId="{D8E04E75-522D-4E0B-8AA3-345B8CFC519A}" srcId="{D871CDF6-42A5-40CB-B1AC-21327FEC3E74}" destId="{B57DA595-3F24-4306-8EE6-D875E39178D8}" srcOrd="1" destOrd="0" parTransId="{8BC8953F-0F81-4F38-86B5-FFF381B5DFC1}" sibTransId="{DAB12E0A-231B-4E72-A41C-34BC10FEF892}"/>
    <dgm:cxn modelId="{5DEF4686-C827-4E84-BF79-7EAC62D309BE}" srcId="{82FCA930-7332-47CA-8BEE-4C131E07ED9B}" destId="{D1EB810B-25A8-4075-97EC-B145B9474B4B}" srcOrd="2" destOrd="0" parTransId="{5385430E-3AFC-4633-8185-7EBAAAF9ED4A}" sibTransId="{202F17D1-E413-42C8-A207-56C9BE168970}"/>
    <dgm:cxn modelId="{15188086-0345-404D-873B-A3AE37B645FC}" srcId="{E80E7DFA-D6F2-423F-98B8-E0375B8C8E1B}" destId="{6FB76D04-0707-4896-A632-BB03DC2F875C}" srcOrd="2" destOrd="0" parTransId="{54DCB9F3-EA60-4439-B332-0DEDAD7725F1}" sibTransId="{284DACEB-53A2-4DCE-B91F-ECB9FABB9683}"/>
    <dgm:cxn modelId="{D8031D99-F153-4A20-AC7D-D452AE349BF5}" srcId="{D871CDF6-42A5-40CB-B1AC-21327FEC3E74}" destId="{6165AED1-2C0F-44FC-9B12-5A8FFBECA77E}" srcOrd="2" destOrd="0" parTransId="{8F21867C-BD00-48B1-B9BC-6E4C6F262640}" sibTransId="{F934B929-0669-4934-9019-A2AA7D4977FA}"/>
    <dgm:cxn modelId="{9445679E-CAB8-4DEE-B3D7-A8FFF4A95EDD}" type="presOf" srcId="{63BC641E-11E5-4445-B80A-924EF14119F4}" destId="{58A935CF-0B6F-46DF-B570-A4A5CDF7C2DD}" srcOrd="0" destOrd="0" presId="urn:microsoft.com/office/officeart/2005/8/layout/hList2"/>
    <dgm:cxn modelId="{90B7C7A7-7E1E-43CC-93A7-024FCC7F6C11}" type="presOf" srcId="{8FD60B5B-84C5-4D4C-80A6-1C9BFEC41E38}" destId="{58A935CF-0B6F-46DF-B570-A4A5CDF7C2DD}" srcOrd="0" destOrd="1" presId="urn:microsoft.com/office/officeart/2005/8/layout/hList2"/>
    <dgm:cxn modelId="{70AE8EAD-7B1F-4B7B-97DC-D6250AEA72EC}" type="presOf" srcId="{66201844-0F86-4C9C-8A84-103B42F3E4BE}" destId="{8F9DE77A-E9A3-4F03-BD7D-358B13FB3E51}" srcOrd="0" destOrd="0" presId="urn:microsoft.com/office/officeart/2005/8/layout/hList2"/>
    <dgm:cxn modelId="{DEC152B3-3C1F-4C91-82E3-2C7F953C6A97}" type="presOf" srcId="{D871CDF6-42A5-40CB-B1AC-21327FEC3E74}" destId="{CC1D2423-13A1-4CFE-85E3-60070637E762}" srcOrd="0" destOrd="0" presId="urn:microsoft.com/office/officeart/2005/8/layout/hList2"/>
    <dgm:cxn modelId="{A894C2B6-7D0A-491F-A122-B462D2492652}" type="presOf" srcId="{D1EB810B-25A8-4075-97EC-B145B9474B4B}" destId="{C69223D3-567A-44EF-B28A-CB99CF59D297}" srcOrd="0" destOrd="2" presId="urn:microsoft.com/office/officeart/2005/8/layout/hList2"/>
    <dgm:cxn modelId="{571540B9-5BB8-4300-BBF1-C01C939362E1}" srcId="{82FCA930-7332-47CA-8BEE-4C131E07ED9B}" destId="{8F9354E0-C047-4473-B009-ACCE3F8B5B77}" srcOrd="0" destOrd="0" parTransId="{43026461-3867-426C-8B8B-65EA159F5372}" sibTransId="{DC34B73C-6847-4F5E-AD32-4A72233558FA}"/>
    <dgm:cxn modelId="{2C4075BF-B8AD-4189-ABFA-E82F27015643}" srcId="{82FCA930-7332-47CA-8BEE-4C131E07ED9B}" destId="{E4B68B9A-D7E9-4059-AEAE-39E25BB493D4}" srcOrd="1" destOrd="0" parTransId="{49C941FD-FEC7-4784-BA04-755EBD5B35A3}" sibTransId="{0D3B0E36-FD4D-424B-8460-8BABD612FCBC}"/>
    <dgm:cxn modelId="{2806CBC3-73DF-4CEE-9414-AFF347FB8E40}" type="presOf" srcId="{E80E7DFA-D6F2-423F-98B8-E0375B8C8E1B}" destId="{44B2BECB-0069-45B0-800D-A9EBE750A5A6}" srcOrd="0" destOrd="0" presId="urn:microsoft.com/office/officeart/2005/8/layout/hList2"/>
    <dgm:cxn modelId="{1EDCDEC8-DFB8-4E19-94F2-1E6519C05BE7}" srcId="{66201844-0F86-4C9C-8A84-103B42F3E4BE}" destId="{82FCA930-7332-47CA-8BEE-4C131E07ED9B}" srcOrd="0" destOrd="0" parTransId="{188F21CD-7DA4-4456-B49C-B930A5B992E9}" sibTransId="{BE3FF3CB-9819-49F6-97D4-6095B1046376}"/>
    <dgm:cxn modelId="{3DCBDACB-EA7D-42A1-BE6E-E4F6D0E50DFA}" srcId="{66201844-0F86-4C9C-8A84-103B42F3E4BE}" destId="{D871CDF6-42A5-40CB-B1AC-21327FEC3E74}" srcOrd="2" destOrd="0" parTransId="{C7E542BC-85EF-425A-91BF-B81039A5AE52}" sibTransId="{1E4A124B-E276-4774-B0B7-B52B039F4B42}"/>
    <dgm:cxn modelId="{9EA591D2-19FB-42FB-86F0-834EAB5DE9BF}" srcId="{E80E7DFA-D6F2-423F-98B8-E0375B8C8E1B}" destId="{8FD60B5B-84C5-4D4C-80A6-1C9BFEC41E38}" srcOrd="1" destOrd="0" parTransId="{C3E5345C-61AD-4CCA-8F31-9BC9D4183C41}" sibTransId="{54A0DFC9-4E48-415D-8900-5372A24E9FA2}"/>
    <dgm:cxn modelId="{9C0424D7-2302-4027-A2C9-F4FDF8E0C427}" srcId="{D871CDF6-42A5-40CB-B1AC-21327FEC3E74}" destId="{B14105BC-D68A-4050-AD4F-60853AF23ADA}" srcOrd="3" destOrd="0" parTransId="{CB8BBDFC-FD95-47F1-9AD7-B3CEC67D31FB}" sibTransId="{0ACC05DD-4615-4919-8264-680635FEE0CD}"/>
    <dgm:cxn modelId="{74454CDB-876A-4561-A57C-C06C91BA63FF}" type="presOf" srcId="{8F9354E0-C047-4473-B009-ACCE3F8B5B77}" destId="{C69223D3-567A-44EF-B28A-CB99CF59D297}" srcOrd="0" destOrd="0" presId="urn:microsoft.com/office/officeart/2005/8/layout/hList2"/>
    <dgm:cxn modelId="{ED5626DD-31C3-429C-A16A-186A412527A1}" type="presOf" srcId="{E4B68B9A-D7E9-4059-AEAE-39E25BB493D4}" destId="{C69223D3-567A-44EF-B28A-CB99CF59D297}" srcOrd="0" destOrd="1" presId="urn:microsoft.com/office/officeart/2005/8/layout/hList2"/>
    <dgm:cxn modelId="{D4A904DE-B613-4D40-A4D2-AC61C9B33D76}" srcId="{D871CDF6-42A5-40CB-B1AC-21327FEC3E74}" destId="{6667A85A-4260-482C-B2F5-97B27D3563DD}" srcOrd="0" destOrd="0" parTransId="{20050E72-D14E-4560-B034-6F16F3F74423}" sibTransId="{47D3506B-E878-4A19-BD22-DF0DCDB2D1AB}"/>
    <dgm:cxn modelId="{C657F2EE-4D65-4FA5-B8CD-6F4F963C735A}" type="presOf" srcId="{82FCA930-7332-47CA-8BEE-4C131E07ED9B}" destId="{43DD2398-7CA3-4635-AC7D-F4257BB68FB4}" srcOrd="0" destOrd="0" presId="urn:microsoft.com/office/officeart/2005/8/layout/hList2"/>
    <dgm:cxn modelId="{D42DB17A-619A-46CB-951C-1053C4EFBF12}" type="presParOf" srcId="{8F9DE77A-E9A3-4F03-BD7D-358B13FB3E51}" destId="{712FEB49-FE18-4031-926B-684226DACF8D}" srcOrd="0" destOrd="0" presId="urn:microsoft.com/office/officeart/2005/8/layout/hList2"/>
    <dgm:cxn modelId="{4AA0E74F-BBB1-46F8-A6A8-E9F2B6EE6765}" type="presParOf" srcId="{712FEB49-FE18-4031-926B-684226DACF8D}" destId="{3F73145C-EF18-48B3-B390-FE3784C074EC}" srcOrd="0" destOrd="0" presId="urn:microsoft.com/office/officeart/2005/8/layout/hList2"/>
    <dgm:cxn modelId="{C688AED0-5E0D-4215-BA3A-3972E2F88726}" type="presParOf" srcId="{712FEB49-FE18-4031-926B-684226DACF8D}" destId="{C69223D3-567A-44EF-B28A-CB99CF59D297}" srcOrd="1" destOrd="0" presId="urn:microsoft.com/office/officeart/2005/8/layout/hList2"/>
    <dgm:cxn modelId="{A3717955-340D-4253-B1B3-09C4AC71159E}" type="presParOf" srcId="{712FEB49-FE18-4031-926B-684226DACF8D}" destId="{43DD2398-7CA3-4635-AC7D-F4257BB68FB4}" srcOrd="2" destOrd="0" presId="urn:microsoft.com/office/officeart/2005/8/layout/hList2"/>
    <dgm:cxn modelId="{7DBE9992-5464-4579-A029-E8B73A3E00EC}" type="presParOf" srcId="{8F9DE77A-E9A3-4F03-BD7D-358B13FB3E51}" destId="{3B52D8EC-A398-4FC2-93E6-FEE0ED40C432}" srcOrd="1" destOrd="0" presId="urn:microsoft.com/office/officeart/2005/8/layout/hList2"/>
    <dgm:cxn modelId="{3B5F1957-4FDC-436F-84E7-F9CC2B338A8F}" type="presParOf" srcId="{8F9DE77A-E9A3-4F03-BD7D-358B13FB3E51}" destId="{F93E853D-B360-458D-94DD-6C3BED17A29F}" srcOrd="2" destOrd="0" presId="urn:microsoft.com/office/officeart/2005/8/layout/hList2"/>
    <dgm:cxn modelId="{7324EC80-DE5B-425A-B16C-2ADCCF65623D}" type="presParOf" srcId="{F93E853D-B360-458D-94DD-6C3BED17A29F}" destId="{15CFD2D8-8F81-493C-8F42-37FB4552A565}" srcOrd="0" destOrd="0" presId="urn:microsoft.com/office/officeart/2005/8/layout/hList2"/>
    <dgm:cxn modelId="{04F8E861-4A04-420A-94EC-753862016950}" type="presParOf" srcId="{F93E853D-B360-458D-94DD-6C3BED17A29F}" destId="{58A935CF-0B6F-46DF-B570-A4A5CDF7C2DD}" srcOrd="1" destOrd="0" presId="urn:microsoft.com/office/officeart/2005/8/layout/hList2"/>
    <dgm:cxn modelId="{DDB048B8-2F8E-458C-8D85-9D9698D7E47B}" type="presParOf" srcId="{F93E853D-B360-458D-94DD-6C3BED17A29F}" destId="{44B2BECB-0069-45B0-800D-A9EBE750A5A6}" srcOrd="2" destOrd="0" presId="urn:microsoft.com/office/officeart/2005/8/layout/hList2"/>
    <dgm:cxn modelId="{38B86BE1-E41A-410E-8F58-EEF128F71BBC}" type="presParOf" srcId="{8F9DE77A-E9A3-4F03-BD7D-358B13FB3E51}" destId="{EE50CB15-7DC7-4B81-A17B-A402B41A68A4}" srcOrd="3" destOrd="0" presId="urn:microsoft.com/office/officeart/2005/8/layout/hList2"/>
    <dgm:cxn modelId="{2A7442BC-FF7E-4B8E-9610-93AA1808620F}" type="presParOf" srcId="{8F9DE77A-E9A3-4F03-BD7D-358B13FB3E51}" destId="{084F92B7-4470-42FB-9F3E-364E51ACDECA}" srcOrd="4" destOrd="0" presId="urn:microsoft.com/office/officeart/2005/8/layout/hList2"/>
    <dgm:cxn modelId="{39927C47-252C-42F1-93D5-7179164B0DDC}" type="presParOf" srcId="{084F92B7-4470-42FB-9F3E-364E51ACDECA}" destId="{076C4E2E-F0B2-44AB-890A-78DF665D2A90}" srcOrd="0" destOrd="0" presId="urn:microsoft.com/office/officeart/2005/8/layout/hList2"/>
    <dgm:cxn modelId="{B741AAB1-3DBB-4C1C-876B-29E12369CA58}" type="presParOf" srcId="{084F92B7-4470-42FB-9F3E-364E51ACDECA}" destId="{4DE5EB68-8C67-4D7F-B6A2-A2DF1EF64CC2}" srcOrd="1" destOrd="0" presId="urn:microsoft.com/office/officeart/2005/8/layout/hList2"/>
    <dgm:cxn modelId="{EA320AB1-047C-4939-9A41-B8B694DE21F7}" type="presParOf" srcId="{084F92B7-4470-42FB-9F3E-364E51ACDECA}" destId="{CC1D2423-13A1-4CFE-85E3-60070637E762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0973B3-AD86-4A4E-BAED-DF01A3B9321E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69E7749-7837-40F7-B8E5-871A947D1050}">
      <dgm:prSet phldrT="[Texto]"/>
      <dgm:spPr/>
      <dgm:t>
        <a:bodyPr/>
        <a:lstStyle/>
        <a:p>
          <a:r>
            <a:rPr lang="es-MX" b="1" dirty="0"/>
            <a:t>Clasificador Funcional del Gasto (CFG)</a:t>
          </a:r>
        </a:p>
      </dgm:t>
    </dgm:pt>
    <dgm:pt modelId="{01208C0B-2DF2-4F9E-BD53-E76BD0BF8F3B}" type="parTrans" cxnId="{B08D2965-CD25-4908-A185-A4827FDA027A}">
      <dgm:prSet/>
      <dgm:spPr/>
      <dgm:t>
        <a:bodyPr/>
        <a:lstStyle/>
        <a:p>
          <a:endParaRPr lang="es-MX"/>
        </a:p>
      </dgm:t>
    </dgm:pt>
    <dgm:pt modelId="{4721B8E2-EC30-4748-A3C9-83A841780605}" type="sibTrans" cxnId="{B08D2965-CD25-4908-A185-A4827FDA027A}">
      <dgm:prSet/>
      <dgm:spPr/>
      <dgm:t>
        <a:bodyPr/>
        <a:lstStyle/>
        <a:p>
          <a:endParaRPr lang="es-MX"/>
        </a:p>
      </dgm:t>
    </dgm:pt>
    <dgm:pt modelId="{CCD1BEA0-BCBF-41A9-A84D-C30C1DD1FCA6}">
      <dgm:prSet phldrT="[Texto]" custT="1"/>
      <dgm:spPr/>
      <dgm:t>
        <a:bodyPr/>
        <a:lstStyle/>
        <a:p>
          <a:pPr algn="ctr"/>
          <a:r>
            <a:rPr lang="es-MX" sz="1800" b="1" dirty="0">
              <a:solidFill>
                <a:srgbClr val="002060"/>
              </a:solidFill>
            </a:rPr>
            <a:t>2.5.2</a:t>
          </a:r>
        </a:p>
      </dgm:t>
    </dgm:pt>
    <dgm:pt modelId="{DB0A6503-E076-4637-ADDD-722767E87434}" type="parTrans" cxnId="{67167A12-D517-4EBA-8192-D907495FC4B4}">
      <dgm:prSet/>
      <dgm:spPr/>
      <dgm:t>
        <a:bodyPr/>
        <a:lstStyle/>
        <a:p>
          <a:endParaRPr lang="es-MX"/>
        </a:p>
      </dgm:t>
    </dgm:pt>
    <dgm:pt modelId="{47B85001-67C5-48B7-9C2A-7BB10AB0FEF6}" type="sibTrans" cxnId="{67167A12-D517-4EBA-8192-D907495FC4B4}">
      <dgm:prSet/>
      <dgm:spPr/>
      <dgm:t>
        <a:bodyPr/>
        <a:lstStyle/>
        <a:p>
          <a:endParaRPr lang="es-MX"/>
        </a:p>
      </dgm:t>
    </dgm:pt>
    <dgm:pt modelId="{A163FEF3-EEF7-48AB-8C92-AC278D40AD0D}">
      <dgm:prSet phldrT="[Texto]" custT="1"/>
      <dgm:spPr/>
      <dgm:t>
        <a:bodyPr/>
        <a:lstStyle/>
        <a:p>
          <a:pPr algn="ctr"/>
          <a:r>
            <a:rPr lang="es-MX" sz="1800" b="1" dirty="0">
              <a:solidFill>
                <a:srgbClr val="002060"/>
              </a:solidFill>
            </a:rPr>
            <a:t>2.5.3</a:t>
          </a:r>
        </a:p>
      </dgm:t>
    </dgm:pt>
    <dgm:pt modelId="{028F1667-6B39-4691-9B32-D8912F4FCFB2}" type="parTrans" cxnId="{B8D3A919-0135-448A-AAA4-1FC92DC2BBBE}">
      <dgm:prSet/>
      <dgm:spPr/>
      <dgm:t>
        <a:bodyPr/>
        <a:lstStyle/>
        <a:p>
          <a:endParaRPr lang="es-MX"/>
        </a:p>
      </dgm:t>
    </dgm:pt>
    <dgm:pt modelId="{15811160-9F52-488F-AD89-D6C5E0C361CE}" type="sibTrans" cxnId="{B8D3A919-0135-448A-AAA4-1FC92DC2BBBE}">
      <dgm:prSet/>
      <dgm:spPr/>
      <dgm:t>
        <a:bodyPr/>
        <a:lstStyle/>
        <a:p>
          <a:endParaRPr lang="es-MX"/>
        </a:p>
      </dgm:t>
    </dgm:pt>
    <dgm:pt modelId="{E4814F79-88F4-4322-AA71-19F56784893A}">
      <dgm:prSet phldrT="[Texto]" custT="1"/>
      <dgm:spPr/>
      <dgm:t>
        <a:bodyPr/>
        <a:lstStyle/>
        <a:p>
          <a:pPr algn="ctr"/>
          <a:r>
            <a:rPr lang="es-MX" sz="1800" b="1" dirty="0">
              <a:solidFill>
                <a:srgbClr val="002060"/>
              </a:solidFill>
            </a:rPr>
            <a:t>2.5.4</a:t>
          </a:r>
        </a:p>
      </dgm:t>
    </dgm:pt>
    <dgm:pt modelId="{643EA25C-EDFE-40B6-8206-91C4D2CAE0BD}" type="parTrans" cxnId="{CD834565-28F2-40E2-B81E-2A4D1F5EEA79}">
      <dgm:prSet/>
      <dgm:spPr/>
      <dgm:t>
        <a:bodyPr/>
        <a:lstStyle/>
        <a:p>
          <a:endParaRPr lang="es-MX"/>
        </a:p>
      </dgm:t>
    </dgm:pt>
    <dgm:pt modelId="{1AB74B76-A2AB-4636-A00F-589FECB02882}" type="sibTrans" cxnId="{CD834565-28F2-40E2-B81E-2A4D1F5EEA79}">
      <dgm:prSet/>
      <dgm:spPr/>
      <dgm:t>
        <a:bodyPr/>
        <a:lstStyle/>
        <a:p>
          <a:endParaRPr lang="es-MX"/>
        </a:p>
      </dgm:t>
    </dgm:pt>
    <dgm:pt modelId="{42EA98FF-38E0-432F-BB4B-466C9E40BB20}" type="pres">
      <dgm:prSet presAssocID="{110973B3-AD86-4A4E-BAED-DF01A3B9321E}" presName="list" presStyleCnt="0">
        <dgm:presLayoutVars>
          <dgm:dir/>
          <dgm:animLvl val="lvl"/>
        </dgm:presLayoutVars>
      </dgm:prSet>
      <dgm:spPr/>
    </dgm:pt>
    <dgm:pt modelId="{3D263EE9-06EC-419F-893B-1F5732D13AFB}" type="pres">
      <dgm:prSet presAssocID="{F69E7749-7837-40F7-B8E5-871A947D1050}" presName="posSpace" presStyleCnt="0"/>
      <dgm:spPr/>
    </dgm:pt>
    <dgm:pt modelId="{ECBE0EBC-5233-4EA0-B792-73CB0BD0DF63}" type="pres">
      <dgm:prSet presAssocID="{F69E7749-7837-40F7-B8E5-871A947D1050}" presName="vertFlow" presStyleCnt="0"/>
      <dgm:spPr/>
    </dgm:pt>
    <dgm:pt modelId="{442A5812-6AAA-4AD0-AB7D-F87044B55BBB}" type="pres">
      <dgm:prSet presAssocID="{F69E7749-7837-40F7-B8E5-871A947D1050}" presName="topSpace" presStyleCnt="0"/>
      <dgm:spPr/>
    </dgm:pt>
    <dgm:pt modelId="{5346308A-9F00-43E2-A4CC-DB8EE2DDADCC}" type="pres">
      <dgm:prSet presAssocID="{F69E7749-7837-40F7-B8E5-871A947D1050}" presName="firstComp" presStyleCnt="0"/>
      <dgm:spPr/>
    </dgm:pt>
    <dgm:pt modelId="{E1C672A7-5508-41FD-83C3-C4AA0C437FB8}" type="pres">
      <dgm:prSet presAssocID="{F69E7749-7837-40F7-B8E5-871A947D1050}" presName="firstChild" presStyleLbl="bgAccFollowNode1" presStyleIdx="0" presStyleCnt="3" custScaleX="91407" custLinFactNeighborX="-63549" custLinFactNeighborY="14779"/>
      <dgm:spPr/>
    </dgm:pt>
    <dgm:pt modelId="{9E87FD4F-EAF5-4BD4-A7C6-BA14A943949B}" type="pres">
      <dgm:prSet presAssocID="{F69E7749-7837-40F7-B8E5-871A947D1050}" presName="firstChildTx" presStyleLbl="bgAccFollowNode1" presStyleIdx="0" presStyleCnt="3">
        <dgm:presLayoutVars>
          <dgm:bulletEnabled val="1"/>
        </dgm:presLayoutVars>
      </dgm:prSet>
      <dgm:spPr/>
    </dgm:pt>
    <dgm:pt modelId="{13425B96-C8FA-4C7E-BB2C-C2982C7C3FF9}" type="pres">
      <dgm:prSet presAssocID="{A163FEF3-EEF7-48AB-8C92-AC278D40AD0D}" presName="comp" presStyleCnt="0"/>
      <dgm:spPr/>
    </dgm:pt>
    <dgm:pt modelId="{8892D719-995B-44FA-9B86-8EF2818D1A0A}" type="pres">
      <dgm:prSet presAssocID="{A163FEF3-EEF7-48AB-8C92-AC278D40AD0D}" presName="child" presStyleLbl="bgAccFollowNode1" presStyleIdx="1" presStyleCnt="3" custScaleX="91407" custLinFactNeighborX="-63549" custLinFactNeighborY="14779"/>
      <dgm:spPr/>
    </dgm:pt>
    <dgm:pt modelId="{06210D3C-4AB3-4CF6-A1FE-C8A32437FBC3}" type="pres">
      <dgm:prSet presAssocID="{A163FEF3-EEF7-48AB-8C92-AC278D40AD0D}" presName="childTx" presStyleLbl="bgAccFollowNode1" presStyleIdx="1" presStyleCnt="3">
        <dgm:presLayoutVars>
          <dgm:bulletEnabled val="1"/>
        </dgm:presLayoutVars>
      </dgm:prSet>
      <dgm:spPr/>
    </dgm:pt>
    <dgm:pt modelId="{DFCA7538-E561-4EE0-A2EE-B339AF291E39}" type="pres">
      <dgm:prSet presAssocID="{E4814F79-88F4-4322-AA71-19F56784893A}" presName="comp" presStyleCnt="0"/>
      <dgm:spPr/>
    </dgm:pt>
    <dgm:pt modelId="{4726BFB5-C63E-4A8A-AC6B-31D1664882E7}" type="pres">
      <dgm:prSet presAssocID="{E4814F79-88F4-4322-AA71-19F56784893A}" presName="child" presStyleLbl="bgAccFollowNode1" presStyleIdx="2" presStyleCnt="3" custScaleX="91407" custLinFactNeighborX="-63549" custLinFactNeighborY="-8147"/>
      <dgm:spPr/>
    </dgm:pt>
    <dgm:pt modelId="{352C19E3-158B-441D-8D6E-D53B97DE569C}" type="pres">
      <dgm:prSet presAssocID="{E4814F79-88F4-4322-AA71-19F56784893A}" presName="childTx" presStyleLbl="bgAccFollowNode1" presStyleIdx="2" presStyleCnt="3">
        <dgm:presLayoutVars>
          <dgm:bulletEnabled val="1"/>
        </dgm:presLayoutVars>
      </dgm:prSet>
      <dgm:spPr/>
    </dgm:pt>
    <dgm:pt modelId="{2DA2FBA4-493A-4439-B25A-BFCAE29AB763}" type="pres">
      <dgm:prSet presAssocID="{F69E7749-7837-40F7-B8E5-871A947D1050}" presName="negSpace" presStyleCnt="0"/>
      <dgm:spPr/>
    </dgm:pt>
    <dgm:pt modelId="{2DCD0F29-913E-4085-92E3-FE8F003A412D}" type="pres">
      <dgm:prSet presAssocID="{F69E7749-7837-40F7-B8E5-871A947D1050}" presName="circle" presStyleLbl="node1" presStyleIdx="0" presStyleCnt="1" custScaleX="189234" custScaleY="76115" custLinFactNeighborX="-38249" custLinFactNeighborY="-363"/>
      <dgm:spPr/>
    </dgm:pt>
  </dgm:ptLst>
  <dgm:cxnLst>
    <dgm:cxn modelId="{67167A12-D517-4EBA-8192-D907495FC4B4}" srcId="{F69E7749-7837-40F7-B8E5-871A947D1050}" destId="{CCD1BEA0-BCBF-41A9-A84D-C30C1DD1FCA6}" srcOrd="0" destOrd="0" parTransId="{DB0A6503-E076-4637-ADDD-722767E87434}" sibTransId="{47B85001-67C5-48B7-9C2A-7BB10AB0FEF6}"/>
    <dgm:cxn modelId="{B8D3A919-0135-448A-AAA4-1FC92DC2BBBE}" srcId="{F69E7749-7837-40F7-B8E5-871A947D1050}" destId="{A163FEF3-EEF7-48AB-8C92-AC278D40AD0D}" srcOrd="1" destOrd="0" parTransId="{028F1667-6B39-4691-9B32-D8912F4FCFB2}" sibTransId="{15811160-9F52-488F-AD89-D6C5E0C361CE}"/>
    <dgm:cxn modelId="{E8CB4325-8613-40EA-9ECC-29CDA6991023}" type="presOf" srcId="{F69E7749-7837-40F7-B8E5-871A947D1050}" destId="{2DCD0F29-913E-4085-92E3-FE8F003A412D}" srcOrd="0" destOrd="0" presId="urn:microsoft.com/office/officeart/2005/8/layout/hList9"/>
    <dgm:cxn modelId="{BB597843-CD4F-4741-8DB5-CD85CA27A7F0}" type="presOf" srcId="{CCD1BEA0-BCBF-41A9-A84D-C30C1DD1FCA6}" destId="{E1C672A7-5508-41FD-83C3-C4AA0C437FB8}" srcOrd="0" destOrd="0" presId="urn:microsoft.com/office/officeart/2005/8/layout/hList9"/>
    <dgm:cxn modelId="{B08D2965-CD25-4908-A185-A4827FDA027A}" srcId="{110973B3-AD86-4A4E-BAED-DF01A3B9321E}" destId="{F69E7749-7837-40F7-B8E5-871A947D1050}" srcOrd="0" destOrd="0" parTransId="{01208C0B-2DF2-4F9E-BD53-E76BD0BF8F3B}" sibTransId="{4721B8E2-EC30-4748-A3C9-83A841780605}"/>
    <dgm:cxn modelId="{CD834565-28F2-40E2-B81E-2A4D1F5EEA79}" srcId="{F69E7749-7837-40F7-B8E5-871A947D1050}" destId="{E4814F79-88F4-4322-AA71-19F56784893A}" srcOrd="2" destOrd="0" parTransId="{643EA25C-EDFE-40B6-8206-91C4D2CAE0BD}" sibTransId="{1AB74B76-A2AB-4636-A00F-589FECB02882}"/>
    <dgm:cxn modelId="{EC27A669-F03B-41EA-836C-672DD7B87EED}" type="presOf" srcId="{A163FEF3-EEF7-48AB-8C92-AC278D40AD0D}" destId="{8892D719-995B-44FA-9B86-8EF2818D1A0A}" srcOrd="0" destOrd="0" presId="urn:microsoft.com/office/officeart/2005/8/layout/hList9"/>
    <dgm:cxn modelId="{8221D185-107E-4669-B807-F0247EF6BEBF}" type="presOf" srcId="{CCD1BEA0-BCBF-41A9-A84D-C30C1DD1FCA6}" destId="{9E87FD4F-EAF5-4BD4-A7C6-BA14A943949B}" srcOrd="1" destOrd="0" presId="urn:microsoft.com/office/officeart/2005/8/layout/hList9"/>
    <dgm:cxn modelId="{7FC8789A-F979-4BCE-ACA3-CAFB0139407E}" type="presOf" srcId="{E4814F79-88F4-4322-AA71-19F56784893A}" destId="{4726BFB5-C63E-4A8A-AC6B-31D1664882E7}" srcOrd="0" destOrd="0" presId="urn:microsoft.com/office/officeart/2005/8/layout/hList9"/>
    <dgm:cxn modelId="{B4C3F69D-585C-4ECD-AE48-C93399D84EE1}" type="presOf" srcId="{110973B3-AD86-4A4E-BAED-DF01A3B9321E}" destId="{42EA98FF-38E0-432F-BB4B-466C9E40BB20}" srcOrd="0" destOrd="0" presId="urn:microsoft.com/office/officeart/2005/8/layout/hList9"/>
    <dgm:cxn modelId="{E013DDC7-7CCD-4354-B963-169F9014B15D}" type="presOf" srcId="{E4814F79-88F4-4322-AA71-19F56784893A}" destId="{352C19E3-158B-441D-8D6E-D53B97DE569C}" srcOrd="1" destOrd="0" presId="urn:microsoft.com/office/officeart/2005/8/layout/hList9"/>
    <dgm:cxn modelId="{D1D4E9E5-596D-4A33-AD08-14C3CD8BCC95}" type="presOf" srcId="{A163FEF3-EEF7-48AB-8C92-AC278D40AD0D}" destId="{06210D3C-4AB3-4CF6-A1FE-C8A32437FBC3}" srcOrd="1" destOrd="0" presId="urn:microsoft.com/office/officeart/2005/8/layout/hList9"/>
    <dgm:cxn modelId="{4720419C-A8FC-4BC2-AF5B-7B3FF29C4FAE}" type="presParOf" srcId="{42EA98FF-38E0-432F-BB4B-466C9E40BB20}" destId="{3D263EE9-06EC-419F-893B-1F5732D13AFB}" srcOrd="0" destOrd="0" presId="urn:microsoft.com/office/officeart/2005/8/layout/hList9"/>
    <dgm:cxn modelId="{023DE07B-2701-4607-9E50-38FC84463605}" type="presParOf" srcId="{42EA98FF-38E0-432F-BB4B-466C9E40BB20}" destId="{ECBE0EBC-5233-4EA0-B792-73CB0BD0DF63}" srcOrd="1" destOrd="0" presId="urn:microsoft.com/office/officeart/2005/8/layout/hList9"/>
    <dgm:cxn modelId="{AF97B0A3-6C01-4AFD-B5BB-0981B9BB49E4}" type="presParOf" srcId="{ECBE0EBC-5233-4EA0-B792-73CB0BD0DF63}" destId="{442A5812-6AAA-4AD0-AB7D-F87044B55BBB}" srcOrd="0" destOrd="0" presId="urn:microsoft.com/office/officeart/2005/8/layout/hList9"/>
    <dgm:cxn modelId="{8568DC02-E28F-4B21-AA45-45BF54A7D287}" type="presParOf" srcId="{ECBE0EBC-5233-4EA0-B792-73CB0BD0DF63}" destId="{5346308A-9F00-43E2-A4CC-DB8EE2DDADCC}" srcOrd="1" destOrd="0" presId="urn:microsoft.com/office/officeart/2005/8/layout/hList9"/>
    <dgm:cxn modelId="{EB8BF9F6-1530-4DA1-AF74-D729B3A260F6}" type="presParOf" srcId="{5346308A-9F00-43E2-A4CC-DB8EE2DDADCC}" destId="{E1C672A7-5508-41FD-83C3-C4AA0C437FB8}" srcOrd="0" destOrd="0" presId="urn:microsoft.com/office/officeart/2005/8/layout/hList9"/>
    <dgm:cxn modelId="{BD8B7818-B62E-4356-97B0-051FF6591F72}" type="presParOf" srcId="{5346308A-9F00-43E2-A4CC-DB8EE2DDADCC}" destId="{9E87FD4F-EAF5-4BD4-A7C6-BA14A943949B}" srcOrd="1" destOrd="0" presId="urn:microsoft.com/office/officeart/2005/8/layout/hList9"/>
    <dgm:cxn modelId="{41961621-52C5-4D6E-BB0B-5953AC246129}" type="presParOf" srcId="{ECBE0EBC-5233-4EA0-B792-73CB0BD0DF63}" destId="{13425B96-C8FA-4C7E-BB2C-C2982C7C3FF9}" srcOrd="2" destOrd="0" presId="urn:microsoft.com/office/officeart/2005/8/layout/hList9"/>
    <dgm:cxn modelId="{40236692-65BD-4518-9EB4-1A7AA9199217}" type="presParOf" srcId="{13425B96-C8FA-4C7E-BB2C-C2982C7C3FF9}" destId="{8892D719-995B-44FA-9B86-8EF2818D1A0A}" srcOrd="0" destOrd="0" presId="urn:microsoft.com/office/officeart/2005/8/layout/hList9"/>
    <dgm:cxn modelId="{0FBD4453-4F77-48D0-893F-77036DBFBA41}" type="presParOf" srcId="{13425B96-C8FA-4C7E-BB2C-C2982C7C3FF9}" destId="{06210D3C-4AB3-4CF6-A1FE-C8A32437FBC3}" srcOrd="1" destOrd="0" presId="urn:microsoft.com/office/officeart/2005/8/layout/hList9"/>
    <dgm:cxn modelId="{C1914136-D809-4D6E-B6EC-20DE7F863E69}" type="presParOf" srcId="{ECBE0EBC-5233-4EA0-B792-73CB0BD0DF63}" destId="{DFCA7538-E561-4EE0-A2EE-B339AF291E39}" srcOrd="3" destOrd="0" presId="urn:microsoft.com/office/officeart/2005/8/layout/hList9"/>
    <dgm:cxn modelId="{52268FF3-BC82-45E9-A066-D6BD23F5FF04}" type="presParOf" srcId="{DFCA7538-E561-4EE0-A2EE-B339AF291E39}" destId="{4726BFB5-C63E-4A8A-AC6B-31D1664882E7}" srcOrd="0" destOrd="0" presId="urn:microsoft.com/office/officeart/2005/8/layout/hList9"/>
    <dgm:cxn modelId="{D51BD41B-F688-4332-B165-BAC1F70B39C6}" type="presParOf" srcId="{DFCA7538-E561-4EE0-A2EE-B339AF291E39}" destId="{352C19E3-158B-441D-8D6E-D53B97DE569C}" srcOrd="1" destOrd="0" presId="urn:microsoft.com/office/officeart/2005/8/layout/hList9"/>
    <dgm:cxn modelId="{92650658-D801-4F38-BC53-E7198C63357D}" type="presParOf" srcId="{42EA98FF-38E0-432F-BB4B-466C9E40BB20}" destId="{2DA2FBA4-493A-4439-B25A-BFCAE29AB763}" srcOrd="2" destOrd="0" presId="urn:microsoft.com/office/officeart/2005/8/layout/hList9"/>
    <dgm:cxn modelId="{43C316B1-06B8-47D4-8E2A-7EA1FA44944A}" type="presParOf" srcId="{42EA98FF-38E0-432F-BB4B-466C9E40BB20}" destId="{2DCD0F29-913E-4085-92E3-FE8F003A412D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201844-0F86-4C9C-8A84-103B42F3E4BE}" type="doc">
      <dgm:prSet loTypeId="urn:microsoft.com/office/officeart/2005/8/layout/hList2" loCatId="relationship" qsTypeId="urn:microsoft.com/office/officeart/2005/8/quickstyle/simple3" qsCatId="simple" csTypeId="urn:microsoft.com/office/officeart/2005/8/colors/accent5_3" csCatId="accent5" phldr="1"/>
      <dgm:spPr/>
      <dgm:t>
        <a:bodyPr/>
        <a:lstStyle/>
        <a:p>
          <a:endParaRPr lang="es-MX"/>
        </a:p>
      </dgm:t>
    </dgm:pt>
    <dgm:pt modelId="{82FCA930-7332-47CA-8BEE-4C131E07ED9B}">
      <dgm:prSet phldrT="[Texto]" custT="1"/>
      <dgm:spPr/>
      <dgm:t>
        <a:bodyPr/>
        <a:lstStyle/>
        <a:p>
          <a:pPr algn="ctr"/>
          <a:r>
            <a:rPr lang="es-MX" sz="2000" dirty="0"/>
            <a:t>E06701-P2893</a:t>
          </a:r>
        </a:p>
      </dgm:t>
    </dgm:pt>
    <dgm:pt modelId="{188F21CD-7DA4-4456-B49C-B930A5B992E9}" type="parTrans" cxnId="{1EDCDEC8-DFB8-4E19-94F2-1E6519C05BE7}">
      <dgm:prSet/>
      <dgm:spPr/>
      <dgm:t>
        <a:bodyPr/>
        <a:lstStyle/>
        <a:p>
          <a:endParaRPr lang="es-MX" sz="2400"/>
        </a:p>
      </dgm:t>
    </dgm:pt>
    <dgm:pt modelId="{BE3FF3CB-9819-49F6-97D4-6095B1046376}" type="sibTrans" cxnId="{1EDCDEC8-DFB8-4E19-94F2-1E6519C05BE7}">
      <dgm:prSet/>
      <dgm:spPr/>
      <dgm:t>
        <a:bodyPr/>
        <a:lstStyle/>
        <a:p>
          <a:endParaRPr lang="es-MX" sz="2400"/>
        </a:p>
      </dgm:t>
    </dgm:pt>
    <dgm:pt modelId="{D871CDF6-42A5-40CB-B1AC-21327FEC3E74}">
      <dgm:prSet phldrT="[Texto]" custT="1"/>
      <dgm:spPr/>
      <dgm:t>
        <a:bodyPr/>
        <a:lstStyle/>
        <a:p>
          <a:pPr algn="ctr"/>
          <a:r>
            <a:rPr lang="es-MX" sz="2000" dirty="0"/>
            <a:t>E06703-P2856</a:t>
          </a:r>
          <a:endParaRPr lang="es-MX" sz="2000" dirty="0">
            <a:solidFill>
              <a:srgbClr val="00B050"/>
            </a:solidFill>
          </a:endParaRPr>
        </a:p>
      </dgm:t>
    </dgm:pt>
    <dgm:pt modelId="{C7E542BC-85EF-425A-91BF-B81039A5AE52}" type="parTrans" cxnId="{3DCBDACB-EA7D-42A1-BE6E-E4F6D0E50DFA}">
      <dgm:prSet/>
      <dgm:spPr/>
      <dgm:t>
        <a:bodyPr/>
        <a:lstStyle/>
        <a:p>
          <a:endParaRPr lang="es-MX" sz="2400"/>
        </a:p>
      </dgm:t>
    </dgm:pt>
    <dgm:pt modelId="{1E4A124B-E276-4774-B0B7-B52B039F4B42}" type="sibTrans" cxnId="{3DCBDACB-EA7D-42A1-BE6E-E4F6D0E50DFA}">
      <dgm:prSet/>
      <dgm:spPr/>
      <dgm:t>
        <a:bodyPr/>
        <a:lstStyle/>
        <a:p>
          <a:endParaRPr lang="es-MX" sz="2400"/>
        </a:p>
      </dgm:t>
    </dgm:pt>
    <dgm:pt modelId="{E80E7DFA-D6F2-423F-98B8-E0375B8C8E1B}">
      <dgm:prSet phldrT="[Texto]" custT="1"/>
      <dgm:spPr/>
      <dgm:t>
        <a:bodyPr/>
        <a:lstStyle/>
        <a:p>
          <a:pPr algn="ctr"/>
          <a:r>
            <a:rPr lang="es-MX" sz="2000" dirty="0"/>
            <a:t>E06702-P2855</a:t>
          </a:r>
        </a:p>
      </dgm:t>
    </dgm:pt>
    <dgm:pt modelId="{A0A60A0A-73E4-4A32-B58F-0FCB6BAAF326}" type="parTrans" cxnId="{4377CC5D-9CD1-438C-82E8-CBE4B1E5ED61}">
      <dgm:prSet/>
      <dgm:spPr/>
      <dgm:t>
        <a:bodyPr/>
        <a:lstStyle/>
        <a:p>
          <a:endParaRPr lang="es-MX" sz="2400"/>
        </a:p>
      </dgm:t>
    </dgm:pt>
    <dgm:pt modelId="{FE369EDA-C534-4EF4-9427-4954BE4C7857}" type="sibTrans" cxnId="{4377CC5D-9CD1-438C-82E8-CBE4B1E5ED61}">
      <dgm:prSet/>
      <dgm:spPr/>
      <dgm:t>
        <a:bodyPr/>
        <a:lstStyle/>
        <a:p>
          <a:endParaRPr lang="es-MX" sz="2400"/>
        </a:p>
      </dgm:t>
    </dgm:pt>
    <dgm:pt modelId="{D1EB810B-25A8-4075-97EC-B145B9474B4B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r>
            <a:rPr lang="es-ES" sz="1100" b="1" dirty="0"/>
            <a:t>Apoyos </a:t>
          </a:r>
          <a:r>
            <a:rPr lang="es-ES" sz="1100" b="1" dirty="0">
              <a:solidFill>
                <a:srgbClr val="00B050"/>
              </a:solidFill>
            </a:rPr>
            <a:t>económicos y en especie </a:t>
          </a:r>
          <a:r>
            <a:rPr lang="es-ES" sz="1100" b="1" dirty="0">
              <a:solidFill>
                <a:schemeClr val="tx1"/>
              </a:solidFill>
            </a:rPr>
            <a:t>a estudiantes </a:t>
          </a:r>
          <a:r>
            <a:rPr lang="es-ES" sz="1100" b="1" dirty="0">
              <a:solidFill>
                <a:srgbClr val="00B050"/>
              </a:solidFill>
            </a:rPr>
            <a:t>regulares o </a:t>
          </a:r>
          <a:r>
            <a:rPr lang="es-ES" sz="1100" b="1" dirty="0"/>
            <a:t>en riesgo de deserción </a:t>
          </a:r>
          <a:r>
            <a:rPr lang="es-ES" sz="1100" b="1" dirty="0">
              <a:solidFill>
                <a:srgbClr val="00B050"/>
              </a:solidFill>
            </a:rPr>
            <a:t>o torgados</a:t>
          </a:r>
          <a:r>
            <a:rPr lang="es-ES" sz="1100" b="1" dirty="0"/>
            <a:t>.</a:t>
          </a:r>
          <a:endParaRPr lang="es-MX" sz="1100" b="1" dirty="0">
            <a:solidFill>
              <a:srgbClr val="00B050"/>
            </a:solidFill>
          </a:endParaRPr>
        </a:p>
      </dgm:t>
    </dgm:pt>
    <dgm:pt modelId="{5385430E-3AFC-4633-8185-7EBAAAF9ED4A}" type="parTrans" cxnId="{5DEF4686-C827-4E84-BF79-7EAC62D309BE}">
      <dgm:prSet/>
      <dgm:spPr/>
      <dgm:t>
        <a:bodyPr/>
        <a:lstStyle/>
        <a:p>
          <a:endParaRPr lang="es-MX" sz="2400"/>
        </a:p>
      </dgm:t>
    </dgm:pt>
    <dgm:pt modelId="{202F17D1-E413-42C8-A207-56C9BE168970}" type="sibTrans" cxnId="{5DEF4686-C827-4E84-BF79-7EAC62D309BE}">
      <dgm:prSet/>
      <dgm:spPr/>
      <dgm:t>
        <a:bodyPr/>
        <a:lstStyle/>
        <a:p>
          <a:endParaRPr lang="es-MX" sz="2400"/>
        </a:p>
      </dgm:t>
    </dgm:pt>
    <dgm:pt modelId="{B14105BC-D68A-4050-AD4F-60853AF23AD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r>
            <a:rPr lang="es-ES" sz="1100" b="1" dirty="0">
              <a:solidFill>
                <a:schemeClr val="tx1"/>
              </a:solidFill>
            </a:rPr>
            <a:t>Servicios y promoción de actividades deportivas, artísticas y culturales, </a:t>
          </a:r>
          <a:r>
            <a:rPr lang="es-ES" sz="1100" b="1" dirty="0">
              <a:solidFill>
                <a:srgbClr val="00B050"/>
              </a:solidFill>
            </a:rPr>
            <a:t>de prevención de la salud y la seguridad  como </a:t>
          </a:r>
          <a:r>
            <a:rPr lang="es-ES" sz="1100" b="1" dirty="0">
              <a:solidFill>
                <a:schemeClr val="tx1"/>
              </a:solidFill>
            </a:rPr>
            <a:t>parte de la trayectoria académica </a:t>
          </a:r>
          <a:r>
            <a:rPr lang="es-ES" sz="1100" b="1" dirty="0">
              <a:solidFill>
                <a:srgbClr val="00B050"/>
              </a:solidFill>
            </a:rPr>
            <a:t>ofertados a los estudiantes.</a:t>
          </a:r>
          <a:endParaRPr lang="es-MX" sz="1100" b="1" dirty="0">
            <a:solidFill>
              <a:srgbClr val="00B050"/>
            </a:solidFill>
          </a:endParaRPr>
        </a:p>
      </dgm:t>
    </dgm:pt>
    <dgm:pt modelId="{CB8BBDFC-FD95-47F1-9AD7-B3CEC67D31FB}" type="parTrans" cxnId="{9C0424D7-2302-4027-A2C9-F4FDF8E0C427}">
      <dgm:prSet/>
      <dgm:spPr/>
      <dgm:t>
        <a:bodyPr/>
        <a:lstStyle/>
        <a:p>
          <a:endParaRPr lang="es-MX" sz="2400"/>
        </a:p>
      </dgm:t>
    </dgm:pt>
    <dgm:pt modelId="{0ACC05DD-4615-4919-8264-680635FEE0CD}" type="sibTrans" cxnId="{9C0424D7-2302-4027-A2C9-F4FDF8E0C427}">
      <dgm:prSet/>
      <dgm:spPr/>
      <dgm:t>
        <a:bodyPr/>
        <a:lstStyle/>
        <a:p>
          <a:endParaRPr lang="es-MX" sz="2400"/>
        </a:p>
      </dgm:t>
    </dgm:pt>
    <dgm:pt modelId="{8F9354E0-C047-4473-B009-ACCE3F8B5B7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43026461-3867-426C-8B8B-65EA159F5372}" type="parTrans" cxnId="{571540B9-5BB8-4300-BBF1-C01C939362E1}">
      <dgm:prSet/>
      <dgm:spPr/>
      <dgm:t>
        <a:bodyPr/>
        <a:lstStyle/>
        <a:p>
          <a:endParaRPr lang="es-MX" sz="2400"/>
        </a:p>
      </dgm:t>
    </dgm:pt>
    <dgm:pt modelId="{DC34B73C-6847-4F5E-AD32-4A72233558FA}" type="sibTrans" cxnId="{571540B9-5BB8-4300-BBF1-C01C939362E1}">
      <dgm:prSet/>
      <dgm:spPr/>
      <dgm:t>
        <a:bodyPr/>
        <a:lstStyle/>
        <a:p>
          <a:endParaRPr lang="es-MX" sz="2400"/>
        </a:p>
      </dgm:t>
    </dgm:pt>
    <dgm:pt modelId="{E4B68B9A-D7E9-4059-AEAE-39E25BB493D4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49C941FD-FEC7-4784-BA04-755EBD5B35A3}" type="parTrans" cxnId="{2C4075BF-B8AD-4189-ABFA-E82F27015643}">
      <dgm:prSet/>
      <dgm:spPr/>
      <dgm:t>
        <a:bodyPr/>
        <a:lstStyle/>
        <a:p>
          <a:endParaRPr lang="es-MX" sz="2400"/>
        </a:p>
      </dgm:t>
    </dgm:pt>
    <dgm:pt modelId="{0D3B0E36-FD4D-424B-8460-8BABD612FCBC}" type="sibTrans" cxnId="{2C4075BF-B8AD-4189-ABFA-E82F27015643}">
      <dgm:prSet/>
      <dgm:spPr/>
      <dgm:t>
        <a:bodyPr/>
        <a:lstStyle/>
        <a:p>
          <a:endParaRPr lang="es-MX" sz="2400"/>
        </a:p>
      </dgm:t>
    </dgm:pt>
    <dgm:pt modelId="{F1E83E5B-D5C6-40B5-B137-9EB6A61221D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>
            <a:buNone/>
          </a:pPr>
          <a:r>
            <a:rPr lang="es-ES" sz="1100" b="1" dirty="0"/>
            <a:t>Servicios para la regularización y acompañamiento en la trayectoria escolar, </a:t>
          </a:r>
          <a:r>
            <a:rPr lang="es-ES" sz="1100" b="1" dirty="0">
              <a:solidFill>
                <a:srgbClr val="00B050"/>
              </a:solidFill>
            </a:rPr>
            <a:t>otorgados a los estudiantes.</a:t>
          </a:r>
          <a:endParaRPr lang="es-MX" sz="1100" b="1" dirty="0">
            <a:solidFill>
              <a:srgbClr val="00B050"/>
            </a:solidFill>
          </a:endParaRPr>
        </a:p>
      </dgm:t>
    </dgm:pt>
    <dgm:pt modelId="{E9C65F27-2052-4D01-ADAE-7E560EC7F20B}" type="parTrans" cxnId="{6AF0C2BE-F563-456D-A423-956C9096CD3F}">
      <dgm:prSet/>
      <dgm:spPr/>
      <dgm:t>
        <a:bodyPr/>
        <a:lstStyle/>
        <a:p>
          <a:endParaRPr lang="es-MX" sz="2400"/>
        </a:p>
      </dgm:t>
    </dgm:pt>
    <dgm:pt modelId="{31290670-A88D-4B4D-BBE1-09C71EB3421F}" type="sibTrans" cxnId="{6AF0C2BE-F563-456D-A423-956C9096CD3F}">
      <dgm:prSet/>
      <dgm:spPr/>
      <dgm:t>
        <a:bodyPr/>
        <a:lstStyle/>
        <a:p>
          <a:endParaRPr lang="es-MX" sz="2400"/>
        </a:p>
      </dgm:t>
    </dgm:pt>
    <dgm:pt modelId="{63BC641E-11E5-4445-B80A-924EF14119F4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14300" indent="0" algn="l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F47281B5-56E5-4378-94A6-BB9E3170D796}" type="parTrans" cxnId="{DDC6E803-8387-486B-BA0F-3F58D6A199BA}">
      <dgm:prSet/>
      <dgm:spPr/>
      <dgm:t>
        <a:bodyPr/>
        <a:lstStyle/>
        <a:p>
          <a:endParaRPr lang="es-MX" sz="2400"/>
        </a:p>
      </dgm:t>
    </dgm:pt>
    <dgm:pt modelId="{35CCEDEF-1992-417D-AAA9-CEFF15D94167}" type="sibTrans" cxnId="{DDC6E803-8387-486B-BA0F-3F58D6A199BA}">
      <dgm:prSet/>
      <dgm:spPr/>
      <dgm:t>
        <a:bodyPr/>
        <a:lstStyle/>
        <a:p>
          <a:endParaRPr lang="es-MX" sz="2400"/>
        </a:p>
      </dgm:t>
    </dgm:pt>
    <dgm:pt modelId="{8FD60B5B-84C5-4D4C-80A6-1C9BFEC41E3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14300" indent="0" algn="l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C3E5345C-61AD-4CCA-8F31-9BC9D4183C41}" type="parTrans" cxnId="{9EA591D2-19FB-42FB-86F0-834EAB5DE9BF}">
      <dgm:prSet/>
      <dgm:spPr/>
      <dgm:t>
        <a:bodyPr/>
        <a:lstStyle/>
        <a:p>
          <a:endParaRPr lang="es-MX" sz="2400"/>
        </a:p>
      </dgm:t>
    </dgm:pt>
    <dgm:pt modelId="{54A0DFC9-4E48-415D-8900-5372A24E9FA2}" type="sibTrans" cxnId="{9EA591D2-19FB-42FB-86F0-834EAB5DE9BF}">
      <dgm:prSet/>
      <dgm:spPr/>
      <dgm:t>
        <a:bodyPr/>
        <a:lstStyle/>
        <a:p>
          <a:endParaRPr lang="es-MX" sz="2400"/>
        </a:p>
      </dgm:t>
    </dgm:pt>
    <dgm:pt modelId="{6667A85A-4260-482C-B2F5-97B27D3563D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l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20050E72-D14E-4560-B034-6F16F3F74423}" type="parTrans" cxnId="{D4A904DE-B613-4D40-A4D2-AC61C9B33D76}">
      <dgm:prSet/>
      <dgm:spPr/>
      <dgm:t>
        <a:bodyPr/>
        <a:lstStyle/>
        <a:p>
          <a:endParaRPr lang="es-MX" sz="2400"/>
        </a:p>
      </dgm:t>
    </dgm:pt>
    <dgm:pt modelId="{47D3506B-E878-4A19-BD22-DF0DCDB2D1AB}" type="sibTrans" cxnId="{D4A904DE-B613-4D40-A4D2-AC61C9B33D76}">
      <dgm:prSet/>
      <dgm:spPr/>
      <dgm:t>
        <a:bodyPr/>
        <a:lstStyle/>
        <a:p>
          <a:endParaRPr lang="es-MX" sz="2400"/>
        </a:p>
      </dgm:t>
    </dgm:pt>
    <dgm:pt modelId="{B57DA595-3F24-4306-8EE6-D875E39178D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8BC8953F-0F81-4F38-86B5-FFF381B5DFC1}" type="parTrans" cxnId="{D8E04E75-522D-4E0B-8AA3-345B8CFC519A}">
      <dgm:prSet/>
      <dgm:spPr/>
      <dgm:t>
        <a:bodyPr/>
        <a:lstStyle/>
        <a:p>
          <a:endParaRPr lang="es-MX" sz="2400"/>
        </a:p>
      </dgm:t>
    </dgm:pt>
    <dgm:pt modelId="{DAB12E0A-231B-4E72-A41C-34BC10FEF892}" type="sibTrans" cxnId="{D8E04E75-522D-4E0B-8AA3-345B8CFC519A}">
      <dgm:prSet/>
      <dgm:spPr/>
      <dgm:t>
        <a:bodyPr/>
        <a:lstStyle/>
        <a:p>
          <a:endParaRPr lang="es-MX" sz="2400"/>
        </a:p>
      </dgm:t>
    </dgm:pt>
    <dgm:pt modelId="{3093A924-11AE-4FB4-85C5-E2042F73028E}">
      <dgm:prSet phldrT="[Texto]" custT="1"/>
      <dgm:spPr/>
      <dgm:t>
        <a:bodyPr/>
        <a:lstStyle/>
        <a:p>
          <a:pPr algn="ctr"/>
          <a:r>
            <a:rPr lang="es-MX" sz="2000" dirty="0">
              <a:solidFill>
                <a:srgbClr val="00B050"/>
              </a:solidFill>
            </a:rPr>
            <a:t>E06704-P3073</a:t>
          </a:r>
          <a:endParaRPr lang="es-MX" sz="2000" b="1" dirty="0">
            <a:solidFill>
              <a:srgbClr val="00B050"/>
            </a:solidFill>
          </a:endParaRPr>
        </a:p>
      </dgm:t>
    </dgm:pt>
    <dgm:pt modelId="{E2CE09C9-FE3C-4185-A8B0-676F496AB863}" type="parTrans" cxnId="{0CCF2E7D-DE74-4121-95E3-31D280ECA397}">
      <dgm:prSet/>
      <dgm:spPr/>
      <dgm:t>
        <a:bodyPr/>
        <a:lstStyle/>
        <a:p>
          <a:endParaRPr lang="es-MX" sz="2400"/>
        </a:p>
      </dgm:t>
    </dgm:pt>
    <dgm:pt modelId="{548AE600-97C2-4114-A547-9B26E663E4EA}" type="sibTrans" cxnId="{0CCF2E7D-DE74-4121-95E3-31D280ECA397}">
      <dgm:prSet/>
      <dgm:spPr/>
      <dgm:t>
        <a:bodyPr/>
        <a:lstStyle/>
        <a:p>
          <a:endParaRPr lang="es-MX" sz="2400"/>
        </a:p>
      </dgm:t>
    </dgm:pt>
    <dgm:pt modelId="{7E5968A0-D062-42BD-91FE-09A43DF3518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57150" indent="0" algn="l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5F3A7B3A-20D3-4E66-BCCD-C51F30E66DAE}" type="parTrans" cxnId="{CBF9DA96-1B60-47A0-A178-29A3A5F7DA3E}">
      <dgm:prSet/>
      <dgm:spPr/>
      <dgm:t>
        <a:bodyPr/>
        <a:lstStyle/>
        <a:p>
          <a:endParaRPr lang="es-MX" sz="2400"/>
        </a:p>
      </dgm:t>
    </dgm:pt>
    <dgm:pt modelId="{4DEA3B82-458B-4987-A61F-89E125E3F100}" type="sibTrans" cxnId="{CBF9DA96-1B60-47A0-A178-29A3A5F7DA3E}">
      <dgm:prSet/>
      <dgm:spPr/>
      <dgm:t>
        <a:bodyPr/>
        <a:lstStyle/>
        <a:p>
          <a:endParaRPr lang="es-MX" sz="2400"/>
        </a:p>
      </dgm:t>
    </dgm:pt>
    <dgm:pt modelId="{7D67BF03-931D-447F-9666-CEFB466A0EB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57150" indent="0" algn="l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FC9DA73F-29D0-4E42-98A7-19A8EE91918E}" type="parTrans" cxnId="{2A938C9C-02B9-4EAD-8704-C795B226FC6C}">
      <dgm:prSet/>
      <dgm:spPr/>
      <dgm:t>
        <a:bodyPr/>
        <a:lstStyle/>
        <a:p>
          <a:endParaRPr lang="es-MX" sz="2400"/>
        </a:p>
      </dgm:t>
    </dgm:pt>
    <dgm:pt modelId="{327DB322-8C11-4D17-8B84-E476AE1D587A}" type="sibTrans" cxnId="{2A938C9C-02B9-4EAD-8704-C795B226FC6C}">
      <dgm:prSet/>
      <dgm:spPr/>
      <dgm:t>
        <a:bodyPr/>
        <a:lstStyle/>
        <a:p>
          <a:endParaRPr lang="es-MX" sz="2400"/>
        </a:p>
      </dgm:t>
    </dgm:pt>
    <dgm:pt modelId="{7A680DC9-214D-4680-B4A3-0D658828A2C1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>
            <a:buNone/>
          </a:pPr>
          <a:r>
            <a:rPr lang="es-ES" sz="1100" b="1" dirty="0">
              <a:solidFill>
                <a:srgbClr val="00B050"/>
              </a:solidFill>
            </a:rPr>
            <a:t>Infraestructura y equipamiento implementados para el desarrollo de las actividades deportivas, artísticas y culturales, de prevención de la salud y la seguridad de los estudiantes.</a:t>
          </a:r>
          <a:endParaRPr lang="es-MX" sz="1100" dirty="0"/>
        </a:p>
      </dgm:t>
    </dgm:pt>
    <dgm:pt modelId="{4A78A504-0ACC-4315-9941-549897D02C39}" type="parTrans" cxnId="{2B576D72-FD70-493A-875C-CC809B73AF3B}">
      <dgm:prSet/>
      <dgm:spPr/>
      <dgm:t>
        <a:bodyPr/>
        <a:lstStyle/>
        <a:p>
          <a:endParaRPr lang="es-MX" sz="2400"/>
        </a:p>
      </dgm:t>
    </dgm:pt>
    <dgm:pt modelId="{6E0DE142-D5A3-4D64-8926-9EECDA9C3FCD}" type="sibTrans" cxnId="{2B576D72-FD70-493A-875C-CC809B73AF3B}">
      <dgm:prSet/>
      <dgm:spPr/>
      <dgm:t>
        <a:bodyPr/>
        <a:lstStyle/>
        <a:p>
          <a:endParaRPr lang="es-MX" sz="2400"/>
        </a:p>
      </dgm:t>
    </dgm:pt>
    <dgm:pt modelId="{E7B9C59D-38C7-4EB6-8409-386876FFEF31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endParaRPr lang="es-MX" sz="1100" b="1" dirty="0">
            <a:solidFill>
              <a:srgbClr val="00B050"/>
            </a:solidFill>
          </a:endParaRPr>
        </a:p>
      </dgm:t>
    </dgm:pt>
    <dgm:pt modelId="{4D219D17-4B42-43F6-9512-DC132333DB2D}" type="parTrans" cxnId="{C96F100A-3D9F-4A1B-9814-34AEED5C0B38}">
      <dgm:prSet/>
      <dgm:spPr/>
      <dgm:t>
        <a:bodyPr/>
        <a:lstStyle/>
        <a:p>
          <a:endParaRPr lang="es-MX"/>
        </a:p>
      </dgm:t>
    </dgm:pt>
    <dgm:pt modelId="{55040F0E-F444-4D9F-89EB-3F8E39C9ED3A}" type="sibTrans" cxnId="{C96F100A-3D9F-4A1B-9814-34AEED5C0B38}">
      <dgm:prSet/>
      <dgm:spPr/>
      <dgm:t>
        <a:bodyPr/>
        <a:lstStyle/>
        <a:p>
          <a:endParaRPr lang="es-MX"/>
        </a:p>
      </dgm:t>
    </dgm:pt>
    <dgm:pt modelId="{BF371E97-DAEA-4EF7-850E-AF097289E705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endParaRPr lang="es-MX" sz="1100" b="1" dirty="0">
            <a:solidFill>
              <a:srgbClr val="00B050"/>
            </a:solidFill>
          </a:endParaRPr>
        </a:p>
      </dgm:t>
    </dgm:pt>
    <dgm:pt modelId="{F3F7888C-106E-486A-B01E-6E71196F5E49}" type="parTrans" cxnId="{5E68C7D6-0756-46F9-8EEE-562535C8A4D5}">
      <dgm:prSet/>
      <dgm:spPr/>
      <dgm:t>
        <a:bodyPr/>
        <a:lstStyle/>
        <a:p>
          <a:endParaRPr lang="es-MX"/>
        </a:p>
      </dgm:t>
    </dgm:pt>
    <dgm:pt modelId="{CB618120-385D-4635-9245-DB8431778D4D}" type="sibTrans" cxnId="{5E68C7D6-0756-46F9-8EEE-562535C8A4D5}">
      <dgm:prSet/>
      <dgm:spPr/>
      <dgm:t>
        <a:bodyPr/>
        <a:lstStyle/>
        <a:p>
          <a:endParaRPr lang="es-MX"/>
        </a:p>
      </dgm:t>
    </dgm:pt>
    <dgm:pt modelId="{3206F45F-1D2E-4161-818F-0E68C858A89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>
            <a:buNone/>
          </a:pPr>
          <a:endParaRPr lang="es-MX" sz="1100" b="1" dirty="0">
            <a:solidFill>
              <a:srgbClr val="00B050"/>
            </a:solidFill>
          </a:endParaRPr>
        </a:p>
      </dgm:t>
    </dgm:pt>
    <dgm:pt modelId="{76BB482F-2592-438D-8BB2-62298107EAD3}" type="parTrans" cxnId="{59D113E2-92E8-4963-A52C-B100EB4C2D20}">
      <dgm:prSet/>
      <dgm:spPr/>
      <dgm:t>
        <a:bodyPr/>
        <a:lstStyle/>
        <a:p>
          <a:endParaRPr lang="es-MX"/>
        </a:p>
      </dgm:t>
    </dgm:pt>
    <dgm:pt modelId="{0BE8E4AE-91E2-4A9A-96B5-CB896812B39A}" type="sibTrans" cxnId="{59D113E2-92E8-4963-A52C-B100EB4C2D20}">
      <dgm:prSet/>
      <dgm:spPr/>
      <dgm:t>
        <a:bodyPr/>
        <a:lstStyle/>
        <a:p>
          <a:endParaRPr lang="es-MX"/>
        </a:p>
      </dgm:t>
    </dgm:pt>
    <dgm:pt modelId="{64EF3BC4-6A5C-407A-BDFD-1B6B72F6FFB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>
            <a:buNone/>
          </a:pPr>
          <a:endParaRPr lang="es-MX" sz="1100" b="1" dirty="0">
            <a:solidFill>
              <a:srgbClr val="00B050"/>
            </a:solidFill>
          </a:endParaRPr>
        </a:p>
      </dgm:t>
    </dgm:pt>
    <dgm:pt modelId="{0266BADF-2907-4065-AD22-9071D215B4A4}" type="parTrans" cxnId="{C23111C2-3DFD-4FF8-A9D1-AF4EF0462818}">
      <dgm:prSet/>
      <dgm:spPr/>
      <dgm:t>
        <a:bodyPr/>
        <a:lstStyle/>
        <a:p>
          <a:endParaRPr lang="es-MX"/>
        </a:p>
      </dgm:t>
    </dgm:pt>
    <dgm:pt modelId="{E95501C1-3957-402F-9CF6-5FD5A9D5FE36}" type="sibTrans" cxnId="{C23111C2-3DFD-4FF8-A9D1-AF4EF0462818}">
      <dgm:prSet/>
      <dgm:spPr/>
      <dgm:t>
        <a:bodyPr/>
        <a:lstStyle/>
        <a:p>
          <a:endParaRPr lang="es-MX"/>
        </a:p>
      </dgm:t>
    </dgm:pt>
    <dgm:pt modelId="{8F9DE77A-E9A3-4F03-BD7D-358B13FB3E51}" type="pres">
      <dgm:prSet presAssocID="{66201844-0F86-4C9C-8A84-103B42F3E4BE}" presName="linearFlow" presStyleCnt="0">
        <dgm:presLayoutVars>
          <dgm:dir/>
          <dgm:animLvl val="lvl"/>
          <dgm:resizeHandles/>
        </dgm:presLayoutVars>
      </dgm:prSet>
      <dgm:spPr/>
    </dgm:pt>
    <dgm:pt modelId="{712FEB49-FE18-4031-926B-684226DACF8D}" type="pres">
      <dgm:prSet presAssocID="{82FCA930-7332-47CA-8BEE-4C131E07ED9B}" presName="compositeNode" presStyleCnt="0">
        <dgm:presLayoutVars>
          <dgm:bulletEnabled val="1"/>
        </dgm:presLayoutVars>
      </dgm:prSet>
      <dgm:spPr/>
    </dgm:pt>
    <dgm:pt modelId="{3F73145C-EF18-48B3-B390-FE3784C074EC}" type="pres">
      <dgm:prSet presAssocID="{82FCA930-7332-47CA-8BEE-4C131E07ED9B}" presName="image" presStyleLbl="fgImgPlace1" presStyleIdx="0" presStyleCnt="4" custScaleX="136865" custScaleY="196201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292" r="-36306"/>
          </a:stretch>
        </a:blipFill>
      </dgm:spPr>
    </dgm:pt>
    <dgm:pt modelId="{C69223D3-567A-44EF-B28A-CB99CF59D297}" type="pres">
      <dgm:prSet presAssocID="{82FCA930-7332-47CA-8BEE-4C131E07ED9B}" presName="childNode" presStyleLbl="node1" presStyleIdx="0" presStyleCnt="4" custLinFactNeighborX="-420" custLinFactNeighborY="108">
        <dgm:presLayoutVars>
          <dgm:bulletEnabled val="1"/>
        </dgm:presLayoutVars>
      </dgm:prSet>
      <dgm:spPr/>
    </dgm:pt>
    <dgm:pt modelId="{43DD2398-7CA3-4635-AC7D-F4257BB68FB4}" type="pres">
      <dgm:prSet presAssocID="{82FCA930-7332-47CA-8BEE-4C131E07ED9B}" presName="parentNode" presStyleLbl="revTx" presStyleIdx="0" presStyleCnt="4" custLinFactNeighborX="-20387">
        <dgm:presLayoutVars>
          <dgm:chMax val="0"/>
          <dgm:bulletEnabled val="1"/>
        </dgm:presLayoutVars>
      </dgm:prSet>
      <dgm:spPr/>
    </dgm:pt>
    <dgm:pt modelId="{3B52D8EC-A398-4FC2-93E6-FEE0ED40C432}" type="pres">
      <dgm:prSet presAssocID="{BE3FF3CB-9819-49F6-97D4-6095B1046376}" presName="sibTrans" presStyleCnt="0"/>
      <dgm:spPr/>
    </dgm:pt>
    <dgm:pt modelId="{F93E853D-B360-458D-94DD-6C3BED17A29F}" type="pres">
      <dgm:prSet presAssocID="{E80E7DFA-D6F2-423F-98B8-E0375B8C8E1B}" presName="compositeNode" presStyleCnt="0">
        <dgm:presLayoutVars>
          <dgm:bulletEnabled val="1"/>
        </dgm:presLayoutVars>
      </dgm:prSet>
      <dgm:spPr/>
    </dgm:pt>
    <dgm:pt modelId="{15CFD2D8-8F81-493C-8F42-37FB4552A565}" type="pres">
      <dgm:prSet presAssocID="{E80E7DFA-D6F2-423F-98B8-E0375B8C8E1B}" presName="image" presStyleLbl="fgImgPlace1" presStyleIdx="1" presStyleCnt="4" custScaleX="137324" custScaleY="200721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99" t="766" r="335"/>
          </a:stretch>
        </a:blipFill>
      </dgm:spPr>
    </dgm:pt>
    <dgm:pt modelId="{58A935CF-0B6F-46DF-B570-A4A5CDF7C2DD}" type="pres">
      <dgm:prSet presAssocID="{E80E7DFA-D6F2-423F-98B8-E0375B8C8E1B}" presName="childNode" presStyleLbl="node1" presStyleIdx="1" presStyleCnt="4" custScaleX="114138" custScaleY="100139" custLinFactNeighborX="14539" custLinFactNeighborY="318">
        <dgm:presLayoutVars>
          <dgm:bulletEnabled val="1"/>
        </dgm:presLayoutVars>
      </dgm:prSet>
      <dgm:spPr/>
    </dgm:pt>
    <dgm:pt modelId="{44B2BECB-0069-45B0-800D-A9EBE750A5A6}" type="pres">
      <dgm:prSet presAssocID="{E80E7DFA-D6F2-423F-98B8-E0375B8C8E1B}" presName="parentNode" presStyleLbl="revTx" presStyleIdx="1" presStyleCnt="4" custLinFactNeighborX="18401">
        <dgm:presLayoutVars>
          <dgm:chMax val="0"/>
          <dgm:bulletEnabled val="1"/>
        </dgm:presLayoutVars>
      </dgm:prSet>
      <dgm:spPr/>
    </dgm:pt>
    <dgm:pt modelId="{EE50CB15-7DC7-4B81-A17B-A402B41A68A4}" type="pres">
      <dgm:prSet presAssocID="{FE369EDA-C534-4EF4-9427-4954BE4C7857}" presName="sibTrans" presStyleCnt="0"/>
      <dgm:spPr/>
    </dgm:pt>
    <dgm:pt modelId="{084F92B7-4470-42FB-9F3E-364E51ACDECA}" type="pres">
      <dgm:prSet presAssocID="{D871CDF6-42A5-40CB-B1AC-21327FEC3E74}" presName="compositeNode" presStyleCnt="0">
        <dgm:presLayoutVars>
          <dgm:bulletEnabled val="1"/>
        </dgm:presLayoutVars>
      </dgm:prSet>
      <dgm:spPr/>
    </dgm:pt>
    <dgm:pt modelId="{076C4E2E-F0B2-44AB-890A-78DF665D2A90}" type="pres">
      <dgm:prSet presAssocID="{D871CDF6-42A5-40CB-B1AC-21327FEC3E74}" presName="image" presStyleLbl="fgImgPlace1" presStyleIdx="2" presStyleCnt="4" custScaleX="133724" custScaleY="200244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18" r="1416"/>
          </a:stretch>
        </a:blipFill>
      </dgm:spPr>
    </dgm:pt>
    <dgm:pt modelId="{4DE5EB68-8C67-4D7F-B6A2-A2DF1EF64CC2}" type="pres">
      <dgm:prSet presAssocID="{D871CDF6-42A5-40CB-B1AC-21327FEC3E74}" presName="childNode" presStyleLbl="node1" presStyleIdx="2" presStyleCnt="4">
        <dgm:presLayoutVars>
          <dgm:bulletEnabled val="1"/>
        </dgm:presLayoutVars>
      </dgm:prSet>
      <dgm:spPr/>
    </dgm:pt>
    <dgm:pt modelId="{CC1D2423-13A1-4CFE-85E3-60070637E762}" type="pres">
      <dgm:prSet presAssocID="{D871CDF6-42A5-40CB-B1AC-21327FEC3E74}" presName="parentNode" presStyleLbl="revTx" presStyleIdx="2" presStyleCnt="4" custLinFactNeighborX="-8750">
        <dgm:presLayoutVars>
          <dgm:chMax val="0"/>
          <dgm:bulletEnabled val="1"/>
        </dgm:presLayoutVars>
      </dgm:prSet>
      <dgm:spPr/>
    </dgm:pt>
    <dgm:pt modelId="{612D5FDC-146F-4735-90A5-958B1972D9A1}" type="pres">
      <dgm:prSet presAssocID="{1E4A124B-E276-4774-B0B7-B52B039F4B42}" presName="sibTrans" presStyleCnt="0"/>
      <dgm:spPr/>
    </dgm:pt>
    <dgm:pt modelId="{F12F524D-3056-4818-A58E-B40233EADCF8}" type="pres">
      <dgm:prSet presAssocID="{3093A924-11AE-4FB4-85C5-E2042F73028E}" presName="compositeNode" presStyleCnt="0">
        <dgm:presLayoutVars>
          <dgm:bulletEnabled val="1"/>
        </dgm:presLayoutVars>
      </dgm:prSet>
      <dgm:spPr/>
    </dgm:pt>
    <dgm:pt modelId="{7EA4832D-8D6D-4318-9F4D-104BD32AD621}" type="pres">
      <dgm:prSet presAssocID="{3093A924-11AE-4FB4-85C5-E2042F73028E}" presName="image" presStyleLbl="fgImgPlace1" presStyleIdx="3" presStyleCnt="4" custScaleX="128055" custScaleY="194085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10" r="13"/>
          </a:stretch>
        </a:blipFill>
      </dgm:spPr>
    </dgm:pt>
    <dgm:pt modelId="{13C4283F-CBAD-458E-9540-D9F762352237}" type="pres">
      <dgm:prSet presAssocID="{3093A924-11AE-4FB4-85C5-E2042F73028E}" presName="childNode" presStyleLbl="node1" presStyleIdx="3" presStyleCnt="4" custScaleY="99391" custLinFactNeighborX="-836" custLinFactNeighborY="743">
        <dgm:presLayoutVars>
          <dgm:bulletEnabled val="1"/>
        </dgm:presLayoutVars>
      </dgm:prSet>
      <dgm:spPr/>
    </dgm:pt>
    <dgm:pt modelId="{4C26F47A-2CEE-44E5-BA30-CB7B37E8C235}" type="pres">
      <dgm:prSet presAssocID="{3093A924-11AE-4FB4-85C5-E2042F73028E}" presName="parentNode" presStyleLbl="revTx" presStyleIdx="3" presStyleCnt="4" custLinFactNeighborX="-11541">
        <dgm:presLayoutVars>
          <dgm:chMax val="0"/>
          <dgm:bulletEnabled val="1"/>
        </dgm:presLayoutVars>
      </dgm:prSet>
      <dgm:spPr/>
    </dgm:pt>
  </dgm:ptLst>
  <dgm:cxnLst>
    <dgm:cxn modelId="{DDC6E803-8387-486B-BA0F-3F58D6A199BA}" srcId="{E80E7DFA-D6F2-423F-98B8-E0375B8C8E1B}" destId="{63BC641E-11E5-4445-B80A-924EF14119F4}" srcOrd="0" destOrd="0" parTransId="{F47281B5-56E5-4378-94A6-BB9E3170D796}" sibTransId="{35CCEDEF-1992-417D-AAA9-CEFF15D94167}"/>
    <dgm:cxn modelId="{C96F100A-3D9F-4A1B-9814-34AEED5C0B38}" srcId="{82FCA930-7332-47CA-8BEE-4C131E07ED9B}" destId="{E7B9C59D-38C7-4EB6-8409-386876FFEF31}" srcOrd="2" destOrd="0" parTransId="{4D219D17-4B42-43F6-9512-DC132333DB2D}" sibTransId="{55040F0E-F444-4D9F-89EB-3F8E39C9ED3A}"/>
    <dgm:cxn modelId="{FACAA814-420D-48BE-9364-CF302556D5D5}" type="presOf" srcId="{64EF3BC4-6A5C-407A-BDFD-1B6B72F6FFB7}" destId="{58A935CF-0B6F-46DF-B570-A4A5CDF7C2DD}" srcOrd="0" destOrd="3" presId="urn:microsoft.com/office/officeart/2005/8/layout/hList2"/>
    <dgm:cxn modelId="{14746E1D-4598-4F12-8DE0-CBC38D3613B7}" type="presOf" srcId="{B57DA595-3F24-4306-8EE6-D875E39178D8}" destId="{4DE5EB68-8C67-4D7F-B6A2-A2DF1EF64CC2}" srcOrd="0" destOrd="1" presId="urn:microsoft.com/office/officeart/2005/8/layout/hList2"/>
    <dgm:cxn modelId="{4A008634-6061-484F-BC30-A8B2932849FB}" type="presOf" srcId="{B14105BC-D68A-4050-AD4F-60853AF23ADA}" destId="{4DE5EB68-8C67-4D7F-B6A2-A2DF1EF64CC2}" srcOrd="0" destOrd="2" presId="urn:microsoft.com/office/officeart/2005/8/layout/hList2"/>
    <dgm:cxn modelId="{4377CC5D-9CD1-438C-82E8-CBE4B1E5ED61}" srcId="{66201844-0F86-4C9C-8A84-103B42F3E4BE}" destId="{E80E7DFA-D6F2-423F-98B8-E0375B8C8E1B}" srcOrd="1" destOrd="0" parTransId="{A0A60A0A-73E4-4A32-B58F-0FCB6BAAF326}" sibTransId="{FE369EDA-C534-4EF4-9427-4954BE4C7857}"/>
    <dgm:cxn modelId="{31DF2A5F-9A36-433B-A609-DEA7B94B8DF7}" type="presOf" srcId="{6667A85A-4260-482C-B2F5-97B27D3563DD}" destId="{4DE5EB68-8C67-4D7F-B6A2-A2DF1EF64CC2}" srcOrd="0" destOrd="0" presId="urn:microsoft.com/office/officeart/2005/8/layout/hList2"/>
    <dgm:cxn modelId="{FDF7A750-6D8F-43C5-B91C-67A87F9B0AE6}" type="presOf" srcId="{F1E83E5B-D5C6-40B5-B137-9EB6A61221D8}" destId="{58A935CF-0B6F-46DF-B570-A4A5CDF7C2DD}" srcOrd="0" destOrd="4" presId="urn:microsoft.com/office/officeart/2005/8/layout/hList2"/>
    <dgm:cxn modelId="{2B576D72-FD70-493A-875C-CC809B73AF3B}" srcId="{3093A924-11AE-4FB4-85C5-E2042F73028E}" destId="{7A680DC9-214D-4680-B4A3-0D658828A2C1}" srcOrd="2" destOrd="0" parTransId="{4A78A504-0ACC-4315-9941-549897D02C39}" sibTransId="{6E0DE142-D5A3-4D64-8926-9EECDA9C3FCD}"/>
    <dgm:cxn modelId="{D8E04E75-522D-4E0B-8AA3-345B8CFC519A}" srcId="{D871CDF6-42A5-40CB-B1AC-21327FEC3E74}" destId="{B57DA595-3F24-4306-8EE6-D875E39178D8}" srcOrd="1" destOrd="0" parTransId="{8BC8953F-0F81-4F38-86B5-FFF381B5DFC1}" sibTransId="{DAB12E0A-231B-4E72-A41C-34BC10FEF892}"/>
    <dgm:cxn modelId="{3E734177-29B5-400D-B3DB-33365897F900}" type="presOf" srcId="{7D67BF03-931D-447F-9666-CEFB466A0EB8}" destId="{13C4283F-CBAD-458E-9540-D9F762352237}" srcOrd="0" destOrd="1" presId="urn:microsoft.com/office/officeart/2005/8/layout/hList2"/>
    <dgm:cxn modelId="{0CCF2E7D-DE74-4121-95E3-31D280ECA397}" srcId="{66201844-0F86-4C9C-8A84-103B42F3E4BE}" destId="{3093A924-11AE-4FB4-85C5-E2042F73028E}" srcOrd="3" destOrd="0" parTransId="{E2CE09C9-FE3C-4185-A8B0-676F496AB863}" sibTransId="{548AE600-97C2-4114-A547-9B26E663E4EA}"/>
    <dgm:cxn modelId="{A019C67F-15D0-4999-B228-0321FCA5B1B3}" type="presOf" srcId="{7E5968A0-D062-42BD-91FE-09A43DF3518C}" destId="{13C4283F-CBAD-458E-9540-D9F762352237}" srcOrd="0" destOrd="0" presId="urn:microsoft.com/office/officeart/2005/8/layout/hList2"/>
    <dgm:cxn modelId="{5DEF4686-C827-4E84-BF79-7EAC62D309BE}" srcId="{82FCA930-7332-47CA-8BEE-4C131E07ED9B}" destId="{D1EB810B-25A8-4075-97EC-B145B9474B4B}" srcOrd="4" destOrd="0" parTransId="{5385430E-3AFC-4633-8185-7EBAAAF9ED4A}" sibTransId="{202F17D1-E413-42C8-A207-56C9BE168970}"/>
    <dgm:cxn modelId="{CBF9DA96-1B60-47A0-A178-29A3A5F7DA3E}" srcId="{3093A924-11AE-4FB4-85C5-E2042F73028E}" destId="{7E5968A0-D062-42BD-91FE-09A43DF3518C}" srcOrd="0" destOrd="0" parTransId="{5F3A7B3A-20D3-4E66-BCCD-C51F30E66DAE}" sibTransId="{4DEA3B82-458B-4987-A61F-89E125E3F100}"/>
    <dgm:cxn modelId="{2A938C9C-02B9-4EAD-8704-C795B226FC6C}" srcId="{3093A924-11AE-4FB4-85C5-E2042F73028E}" destId="{7D67BF03-931D-447F-9666-CEFB466A0EB8}" srcOrd="1" destOrd="0" parTransId="{FC9DA73F-29D0-4E42-98A7-19A8EE91918E}" sibTransId="{327DB322-8C11-4D17-8B84-E476AE1D587A}"/>
    <dgm:cxn modelId="{9445679E-CAB8-4DEE-B3D7-A8FFF4A95EDD}" type="presOf" srcId="{63BC641E-11E5-4445-B80A-924EF14119F4}" destId="{58A935CF-0B6F-46DF-B570-A4A5CDF7C2DD}" srcOrd="0" destOrd="0" presId="urn:microsoft.com/office/officeart/2005/8/layout/hList2"/>
    <dgm:cxn modelId="{32D16FA4-242D-430D-A996-D3CAA0366B65}" type="presOf" srcId="{3093A924-11AE-4FB4-85C5-E2042F73028E}" destId="{4C26F47A-2CEE-44E5-BA30-CB7B37E8C235}" srcOrd="0" destOrd="0" presId="urn:microsoft.com/office/officeart/2005/8/layout/hList2"/>
    <dgm:cxn modelId="{90B7C7A7-7E1E-43CC-93A7-024FCC7F6C11}" type="presOf" srcId="{8FD60B5B-84C5-4D4C-80A6-1C9BFEC41E38}" destId="{58A935CF-0B6F-46DF-B570-A4A5CDF7C2DD}" srcOrd="0" destOrd="1" presId="urn:microsoft.com/office/officeart/2005/8/layout/hList2"/>
    <dgm:cxn modelId="{70AE8EAD-7B1F-4B7B-97DC-D6250AEA72EC}" type="presOf" srcId="{66201844-0F86-4C9C-8A84-103B42F3E4BE}" destId="{8F9DE77A-E9A3-4F03-BD7D-358B13FB3E51}" srcOrd="0" destOrd="0" presId="urn:microsoft.com/office/officeart/2005/8/layout/hList2"/>
    <dgm:cxn modelId="{DEC152B3-3C1F-4C91-82E3-2C7F953C6A97}" type="presOf" srcId="{D871CDF6-42A5-40CB-B1AC-21327FEC3E74}" destId="{CC1D2423-13A1-4CFE-85E3-60070637E762}" srcOrd="0" destOrd="0" presId="urn:microsoft.com/office/officeart/2005/8/layout/hList2"/>
    <dgm:cxn modelId="{A894C2B6-7D0A-491F-A122-B462D2492652}" type="presOf" srcId="{D1EB810B-25A8-4075-97EC-B145B9474B4B}" destId="{C69223D3-567A-44EF-B28A-CB99CF59D297}" srcOrd="0" destOrd="4" presId="urn:microsoft.com/office/officeart/2005/8/layout/hList2"/>
    <dgm:cxn modelId="{571540B9-5BB8-4300-BBF1-C01C939362E1}" srcId="{82FCA930-7332-47CA-8BEE-4C131E07ED9B}" destId="{8F9354E0-C047-4473-B009-ACCE3F8B5B77}" srcOrd="0" destOrd="0" parTransId="{43026461-3867-426C-8B8B-65EA159F5372}" sibTransId="{DC34B73C-6847-4F5E-AD32-4A72233558FA}"/>
    <dgm:cxn modelId="{6AF0C2BE-F563-456D-A423-956C9096CD3F}" srcId="{E80E7DFA-D6F2-423F-98B8-E0375B8C8E1B}" destId="{F1E83E5B-D5C6-40B5-B137-9EB6A61221D8}" srcOrd="4" destOrd="0" parTransId="{E9C65F27-2052-4D01-ADAE-7E560EC7F20B}" sibTransId="{31290670-A88D-4B4D-BBE1-09C71EB3421F}"/>
    <dgm:cxn modelId="{2C4075BF-B8AD-4189-ABFA-E82F27015643}" srcId="{82FCA930-7332-47CA-8BEE-4C131E07ED9B}" destId="{E4B68B9A-D7E9-4059-AEAE-39E25BB493D4}" srcOrd="1" destOrd="0" parTransId="{49C941FD-FEC7-4784-BA04-755EBD5B35A3}" sibTransId="{0D3B0E36-FD4D-424B-8460-8BABD612FCBC}"/>
    <dgm:cxn modelId="{C23111C2-3DFD-4FF8-A9D1-AF4EF0462818}" srcId="{E80E7DFA-D6F2-423F-98B8-E0375B8C8E1B}" destId="{64EF3BC4-6A5C-407A-BDFD-1B6B72F6FFB7}" srcOrd="3" destOrd="0" parTransId="{0266BADF-2907-4065-AD22-9071D215B4A4}" sibTransId="{E95501C1-3957-402F-9CF6-5FD5A9D5FE36}"/>
    <dgm:cxn modelId="{2806CBC3-73DF-4CEE-9414-AFF347FB8E40}" type="presOf" srcId="{E80E7DFA-D6F2-423F-98B8-E0375B8C8E1B}" destId="{44B2BECB-0069-45B0-800D-A9EBE750A5A6}" srcOrd="0" destOrd="0" presId="urn:microsoft.com/office/officeart/2005/8/layout/hList2"/>
    <dgm:cxn modelId="{1EDCDEC8-DFB8-4E19-94F2-1E6519C05BE7}" srcId="{66201844-0F86-4C9C-8A84-103B42F3E4BE}" destId="{82FCA930-7332-47CA-8BEE-4C131E07ED9B}" srcOrd="0" destOrd="0" parTransId="{188F21CD-7DA4-4456-B49C-B930A5B992E9}" sibTransId="{BE3FF3CB-9819-49F6-97D4-6095B1046376}"/>
    <dgm:cxn modelId="{3DCBDACB-EA7D-42A1-BE6E-E4F6D0E50DFA}" srcId="{66201844-0F86-4C9C-8A84-103B42F3E4BE}" destId="{D871CDF6-42A5-40CB-B1AC-21327FEC3E74}" srcOrd="2" destOrd="0" parTransId="{C7E542BC-85EF-425A-91BF-B81039A5AE52}" sibTransId="{1E4A124B-E276-4774-B0B7-B52B039F4B42}"/>
    <dgm:cxn modelId="{9EA591D2-19FB-42FB-86F0-834EAB5DE9BF}" srcId="{E80E7DFA-D6F2-423F-98B8-E0375B8C8E1B}" destId="{8FD60B5B-84C5-4D4C-80A6-1C9BFEC41E38}" srcOrd="1" destOrd="0" parTransId="{C3E5345C-61AD-4CCA-8F31-9BC9D4183C41}" sibTransId="{54A0DFC9-4E48-415D-8900-5372A24E9FA2}"/>
    <dgm:cxn modelId="{5E68C7D6-0756-46F9-8EEE-562535C8A4D5}" srcId="{82FCA930-7332-47CA-8BEE-4C131E07ED9B}" destId="{BF371E97-DAEA-4EF7-850E-AF097289E705}" srcOrd="3" destOrd="0" parTransId="{F3F7888C-106E-486A-B01E-6E71196F5E49}" sibTransId="{CB618120-385D-4635-9245-DB8431778D4D}"/>
    <dgm:cxn modelId="{9C0424D7-2302-4027-A2C9-F4FDF8E0C427}" srcId="{D871CDF6-42A5-40CB-B1AC-21327FEC3E74}" destId="{B14105BC-D68A-4050-AD4F-60853AF23ADA}" srcOrd="2" destOrd="0" parTransId="{CB8BBDFC-FD95-47F1-9AD7-B3CEC67D31FB}" sibTransId="{0ACC05DD-4615-4919-8264-680635FEE0CD}"/>
    <dgm:cxn modelId="{5B93E7D8-C7EA-4BF1-841E-F6B3012D85AD}" type="presOf" srcId="{E7B9C59D-38C7-4EB6-8409-386876FFEF31}" destId="{C69223D3-567A-44EF-B28A-CB99CF59D297}" srcOrd="0" destOrd="2" presId="urn:microsoft.com/office/officeart/2005/8/layout/hList2"/>
    <dgm:cxn modelId="{DE7CB4DA-4689-4F9B-82C5-5A082BDEABB1}" type="presOf" srcId="{BF371E97-DAEA-4EF7-850E-AF097289E705}" destId="{C69223D3-567A-44EF-B28A-CB99CF59D297}" srcOrd="0" destOrd="3" presId="urn:microsoft.com/office/officeart/2005/8/layout/hList2"/>
    <dgm:cxn modelId="{74454CDB-876A-4561-A57C-C06C91BA63FF}" type="presOf" srcId="{8F9354E0-C047-4473-B009-ACCE3F8B5B77}" destId="{C69223D3-567A-44EF-B28A-CB99CF59D297}" srcOrd="0" destOrd="0" presId="urn:microsoft.com/office/officeart/2005/8/layout/hList2"/>
    <dgm:cxn modelId="{ED5626DD-31C3-429C-A16A-186A412527A1}" type="presOf" srcId="{E4B68B9A-D7E9-4059-AEAE-39E25BB493D4}" destId="{C69223D3-567A-44EF-B28A-CB99CF59D297}" srcOrd="0" destOrd="1" presId="urn:microsoft.com/office/officeart/2005/8/layout/hList2"/>
    <dgm:cxn modelId="{F1298BDD-3D32-44F1-99D1-28AB1A8287E7}" type="presOf" srcId="{3206F45F-1D2E-4161-818F-0E68C858A896}" destId="{58A935CF-0B6F-46DF-B570-A4A5CDF7C2DD}" srcOrd="0" destOrd="2" presId="urn:microsoft.com/office/officeart/2005/8/layout/hList2"/>
    <dgm:cxn modelId="{D4A904DE-B613-4D40-A4D2-AC61C9B33D76}" srcId="{D871CDF6-42A5-40CB-B1AC-21327FEC3E74}" destId="{6667A85A-4260-482C-B2F5-97B27D3563DD}" srcOrd="0" destOrd="0" parTransId="{20050E72-D14E-4560-B034-6F16F3F74423}" sibTransId="{47D3506B-E878-4A19-BD22-DF0DCDB2D1AB}"/>
    <dgm:cxn modelId="{3EB7B6E0-19A1-4278-ACB6-8BA9CFC112FB}" type="presOf" srcId="{7A680DC9-214D-4680-B4A3-0D658828A2C1}" destId="{13C4283F-CBAD-458E-9540-D9F762352237}" srcOrd="0" destOrd="2" presId="urn:microsoft.com/office/officeart/2005/8/layout/hList2"/>
    <dgm:cxn modelId="{59D113E2-92E8-4963-A52C-B100EB4C2D20}" srcId="{E80E7DFA-D6F2-423F-98B8-E0375B8C8E1B}" destId="{3206F45F-1D2E-4161-818F-0E68C858A896}" srcOrd="2" destOrd="0" parTransId="{76BB482F-2592-438D-8BB2-62298107EAD3}" sibTransId="{0BE8E4AE-91E2-4A9A-96B5-CB896812B39A}"/>
    <dgm:cxn modelId="{C657F2EE-4D65-4FA5-B8CD-6F4F963C735A}" type="presOf" srcId="{82FCA930-7332-47CA-8BEE-4C131E07ED9B}" destId="{43DD2398-7CA3-4635-AC7D-F4257BB68FB4}" srcOrd="0" destOrd="0" presId="urn:microsoft.com/office/officeart/2005/8/layout/hList2"/>
    <dgm:cxn modelId="{D42DB17A-619A-46CB-951C-1053C4EFBF12}" type="presParOf" srcId="{8F9DE77A-E9A3-4F03-BD7D-358B13FB3E51}" destId="{712FEB49-FE18-4031-926B-684226DACF8D}" srcOrd="0" destOrd="0" presId="urn:microsoft.com/office/officeart/2005/8/layout/hList2"/>
    <dgm:cxn modelId="{4AA0E74F-BBB1-46F8-A6A8-E9F2B6EE6765}" type="presParOf" srcId="{712FEB49-FE18-4031-926B-684226DACF8D}" destId="{3F73145C-EF18-48B3-B390-FE3784C074EC}" srcOrd="0" destOrd="0" presId="urn:microsoft.com/office/officeart/2005/8/layout/hList2"/>
    <dgm:cxn modelId="{C688AED0-5E0D-4215-BA3A-3972E2F88726}" type="presParOf" srcId="{712FEB49-FE18-4031-926B-684226DACF8D}" destId="{C69223D3-567A-44EF-B28A-CB99CF59D297}" srcOrd="1" destOrd="0" presId="urn:microsoft.com/office/officeart/2005/8/layout/hList2"/>
    <dgm:cxn modelId="{A3717955-340D-4253-B1B3-09C4AC71159E}" type="presParOf" srcId="{712FEB49-FE18-4031-926B-684226DACF8D}" destId="{43DD2398-7CA3-4635-AC7D-F4257BB68FB4}" srcOrd="2" destOrd="0" presId="urn:microsoft.com/office/officeart/2005/8/layout/hList2"/>
    <dgm:cxn modelId="{7DBE9992-5464-4579-A029-E8B73A3E00EC}" type="presParOf" srcId="{8F9DE77A-E9A3-4F03-BD7D-358B13FB3E51}" destId="{3B52D8EC-A398-4FC2-93E6-FEE0ED40C432}" srcOrd="1" destOrd="0" presId="urn:microsoft.com/office/officeart/2005/8/layout/hList2"/>
    <dgm:cxn modelId="{3B5F1957-4FDC-436F-84E7-F9CC2B338A8F}" type="presParOf" srcId="{8F9DE77A-E9A3-4F03-BD7D-358B13FB3E51}" destId="{F93E853D-B360-458D-94DD-6C3BED17A29F}" srcOrd="2" destOrd="0" presId="urn:microsoft.com/office/officeart/2005/8/layout/hList2"/>
    <dgm:cxn modelId="{7324EC80-DE5B-425A-B16C-2ADCCF65623D}" type="presParOf" srcId="{F93E853D-B360-458D-94DD-6C3BED17A29F}" destId="{15CFD2D8-8F81-493C-8F42-37FB4552A565}" srcOrd="0" destOrd="0" presId="urn:microsoft.com/office/officeart/2005/8/layout/hList2"/>
    <dgm:cxn modelId="{04F8E861-4A04-420A-94EC-753862016950}" type="presParOf" srcId="{F93E853D-B360-458D-94DD-6C3BED17A29F}" destId="{58A935CF-0B6F-46DF-B570-A4A5CDF7C2DD}" srcOrd="1" destOrd="0" presId="urn:microsoft.com/office/officeart/2005/8/layout/hList2"/>
    <dgm:cxn modelId="{DDB048B8-2F8E-458C-8D85-9D9698D7E47B}" type="presParOf" srcId="{F93E853D-B360-458D-94DD-6C3BED17A29F}" destId="{44B2BECB-0069-45B0-800D-A9EBE750A5A6}" srcOrd="2" destOrd="0" presId="urn:microsoft.com/office/officeart/2005/8/layout/hList2"/>
    <dgm:cxn modelId="{38B86BE1-E41A-410E-8F58-EEF128F71BBC}" type="presParOf" srcId="{8F9DE77A-E9A3-4F03-BD7D-358B13FB3E51}" destId="{EE50CB15-7DC7-4B81-A17B-A402B41A68A4}" srcOrd="3" destOrd="0" presId="urn:microsoft.com/office/officeart/2005/8/layout/hList2"/>
    <dgm:cxn modelId="{2A7442BC-FF7E-4B8E-9610-93AA1808620F}" type="presParOf" srcId="{8F9DE77A-E9A3-4F03-BD7D-358B13FB3E51}" destId="{084F92B7-4470-42FB-9F3E-364E51ACDECA}" srcOrd="4" destOrd="0" presId="urn:microsoft.com/office/officeart/2005/8/layout/hList2"/>
    <dgm:cxn modelId="{39927C47-252C-42F1-93D5-7179164B0DDC}" type="presParOf" srcId="{084F92B7-4470-42FB-9F3E-364E51ACDECA}" destId="{076C4E2E-F0B2-44AB-890A-78DF665D2A90}" srcOrd="0" destOrd="0" presId="urn:microsoft.com/office/officeart/2005/8/layout/hList2"/>
    <dgm:cxn modelId="{B741AAB1-3DBB-4C1C-876B-29E12369CA58}" type="presParOf" srcId="{084F92B7-4470-42FB-9F3E-364E51ACDECA}" destId="{4DE5EB68-8C67-4D7F-B6A2-A2DF1EF64CC2}" srcOrd="1" destOrd="0" presId="urn:microsoft.com/office/officeart/2005/8/layout/hList2"/>
    <dgm:cxn modelId="{EA320AB1-047C-4939-9A41-B8B694DE21F7}" type="presParOf" srcId="{084F92B7-4470-42FB-9F3E-364E51ACDECA}" destId="{CC1D2423-13A1-4CFE-85E3-60070637E762}" srcOrd="2" destOrd="0" presId="urn:microsoft.com/office/officeart/2005/8/layout/hList2"/>
    <dgm:cxn modelId="{1F523770-4487-4D39-A4F2-81B462348D44}" type="presParOf" srcId="{8F9DE77A-E9A3-4F03-BD7D-358B13FB3E51}" destId="{612D5FDC-146F-4735-90A5-958B1972D9A1}" srcOrd="5" destOrd="0" presId="urn:microsoft.com/office/officeart/2005/8/layout/hList2"/>
    <dgm:cxn modelId="{FC33B340-1F2C-45A8-AEA7-F5ADACDB6112}" type="presParOf" srcId="{8F9DE77A-E9A3-4F03-BD7D-358B13FB3E51}" destId="{F12F524D-3056-4818-A58E-B40233EADCF8}" srcOrd="6" destOrd="0" presId="urn:microsoft.com/office/officeart/2005/8/layout/hList2"/>
    <dgm:cxn modelId="{D0F05538-4E37-432E-AC40-7A28E8E076EB}" type="presParOf" srcId="{F12F524D-3056-4818-A58E-B40233EADCF8}" destId="{7EA4832D-8D6D-4318-9F4D-104BD32AD621}" srcOrd="0" destOrd="0" presId="urn:microsoft.com/office/officeart/2005/8/layout/hList2"/>
    <dgm:cxn modelId="{A2E94379-3CC8-4673-92B9-FA64D0871818}" type="presParOf" srcId="{F12F524D-3056-4818-A58E-B40233EADCF8}" destId="{13C4283F-CBAD-458E-9540-D9F762352237}" srcOrd="1" destOrd="0" presId="urn:microsoft.com/office/officeart/2005/8/layout/hList2"/>
    <dgm:cxn modelId="{DA70A1FB-0015-48A9-8FCA-6F16FE1AC6CD}" type="presParOf" srcId="{F12F524D-3056-4818-A58E-B40233EADCF8}" destId="{4C26F47A-2CEE-44E5-BA30-CB7B37E8C235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10973B3-AD86-4A4E-BAED-DF01A3B9321E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69E7749-7837-40F7-B8E5-871A947D1050}">
      <dgm:prSet phldrT="[Texto]"/>
      <dgm:spPr/>
      <dgm:t>
        <a:bodyPr/>
        <a:lstStyle/>
        <a:p>
          <a:r>
            <a:rPr lang="es-MX" b="1" dirty="0"/>
            <a:t>Clasificador Funcional del Gasto (CFG)</a:t>
          </a:r>
        </a:p>
      </dgm:t>
    </dgm:pt>
    <dgm:pt modelId="{01208C0B-2DF2-4F9E-BD53-E76BD0BF8F3B}" type="parTrans" cxnId="{B08D2965-CD25-4908-A185-A4827FDA027A}">
      <dgm:prSet/>
      <dgm:spPr/>
      <dgm:t>
        <a:bodyPr/>
        <a:lstStyle/>
        <a:p>
          <a:endParaRPr lang="es-MX"/>
        </a:p>
      </dgm:t>
    </dgm:pt>
    <dgm:pt modelId="{4721B8E2-EC30-4748-A3C9-83A841780605}" type="sibTrans" cxnId="{B08D2965-CD25-4908-A185-A4827FDA027A}">
      <dgm:prSet/>
      <dgm:spPr/>
      <dgm:t>
        <a:bodyPr/>
        <a:lstStyle/>
        <a:p>
          <a:endParaRPr lang="es-MX"/>
        </a:p>
      </dgm:t>
    </dgm:pt>
    <dgm:pt modelId="{CCD1BEA0-BCBF-41A9-A84D-C30C1DD1FCA6}">
      <dgm:prSet phldrT="[Texto]" custT="1"/>
      <dgm:spPr/>
      <dgm:t>
        <a:bodyPr/>
        <a:lstStyle/>
        <a:p>
          <a:pPr algn="ctr"/>
          <a:r>
            <a:rPr lang="es-MX" sz="1800" b="1" dirty="0">
              <a:solidFill>
                <a:srgbClr val="002060"/>
              </a:solidFill>
            </a:rPr>
            <a:t>2.5.2</a:t>
          </a:r>
        </a:p>
      </dgm:t>
    </dgm:pt>
    <dgm:pt modelId="{DB0A6503-E076-4637-ADDD-722767E87434}" type="parTrans" cxnId="{67167A12-D517-4EBA-8192-D907495FC4B4}">
      <dgm:prSet/>
      <dgm:spPr/>
      <dgm:t>
        <a:bodyPr/>
        <a:lstStyle/>
        <a:p>
          <a:endParaRPr lang="es-MX"/>
        </a:p>
      </dgm:t>
    </dgm:pt>
    <dgm:pt modelId="{47B85001-67C5-48B7-9C2A-7BB10AB0FEF6}" type="sibTrans" cxnId="{67167A12-D517-4EBA-8192-D907495FC4B4}">
      <dgm:prSet/>
      <dgm:spPr/>
      <dgm:t>
        <a:bodyPr/>
        <a:lstStyle/>
        <a:p>
          <a:endParaRPr lang="es-MX"/>
        </a:p>
      </dgm:t>
    </dgm:pt>
    <dgm:pt modelId="{A163FEF3-EEF7-48AB-8C92-AC278D40AD0D}">
      <dgm:prSet phldrT="[Texto]" custT="1"/>
      <dgm:spPr/>
      <dgm:t>
        <a:bodyPr/>
        <a:lstStyle/>
        <a:p>
          <a:pPr algn="ctr"/>
          <a:r>
            <a:rPr lang="es-MX" sz="1800" b="1" dirty="0">
              <a:solidFill>
                <a:srgbClr val="002060"/>
              </a:solidFill>
            </a:rPr>
            <a:t>2.5.3</a:t>
          </a:r>
        </a:p>
      </dgm:t>
    </dgm:pt>
    <dgm:pt modelId="{028F1667-6B39-4691-9B32-D8912F4FCFB2}" type="parTrans" cxnId="{B8D3A919-0135-448A-AAA4-1FC92DC2BBBE}">
      <dgm:prSet/>
      <dgm:spPr/>
      <dgm:t>
        <a:bodyPr/>
        <a:lstStyle/>
        <a:p>
          <a:endParaRPr lang="es-MX"/>
        </a:p>
      </dgm:t>
    </dgm:pt>
    <dgm:pt modelId="{15811160-9F52-488F-AD89-D6C5E0C361CE}" type="sibTrans" cxnId="{B8D3A919-0135-448A-AAA4-1FC92DC2BBBE}">
      <dgm:prSet/>
      <dgm:spPr/>
      <dgm:t>
        <a:bodyPr/>
        <a:lstStyle/>
        <a:p>
          <a:endParaRPr lang="es-MX"/>
        </a:p>
      </dgm:t>
    </dgm:pt>
    <dgm:pt modelId="{E4814F79-88F4-4322-AA71-19F56784893A}">
      <dgm:prSet phldrT="[Texto]" custT="1"/>
      <dgm:spPr/>
      <dgm:t>
        <a:bodyPr/>
        <a:lstStyle/>
        <a:p>
          <a:pPr algn="ctr"/>
          <a:r>
            <a:rPr lang="es-MX" sz="1800" b="1" dirty="0">
              <a:solidFill>
                <a:srgbClr val="002060"/>
              </a:solidFill>
            </a:rPr>
            <a:t>2.5.4</a:t>
          </a:r>
        </a:p>
      </dgm:t>
    </dgm:pt>
    <dgm:pt modelId="{643EA25C-EDFE-40B6-8206-91C4D2CAE0BD}" type="parTrans" cxnId="{CD834565-28F2-40E2-B81E-2A4D1F5EEA79}">
      <dgm:prSet/>
      <dgm:spPr/>
      <dgm:t>
        <a:bodyPr/>
        <a:lstStyle/>
        <a:p>
          <a:endParaRPr lang="es-MX"/>
        </a:p>
      </dgm:t>
    </dgm:pt>
    <dgm:pt modelId="{1AB74B76-A2AB-4636-A00F-589FECB02882}" type="sibTrans" cxnId="{CD834565-28F2-40E2-B81E-2A4D1F5EEA79}">
      <dgm:prSet/>
      <dgm:spPr/>
      <dgm:t>
        <a:bodyPr/>
        <a:lstStyle/>
        <a:p>
          <a:endParaRPr lang="es-MX"/>
        </a:p>
      </dgm:t>
    </dgm:pt>
    <dgm:pt modelId="{42EA98FF-38E0-432F-BB4B-466C9E40BB20}" type="pres">
      <dgm:prSet presAssocID="{110973B3-AD86-4A4E-BAED-DF01A3B9321E}" presName="list" presStyleCnt="0">
        <dgm:presLayoutVars>
          <dgm:dir/>
          <dgm:animLvl val="lvl"/>
        </dgm:presLayoutVars>
      </dgm:prSet>
      <dgm:spPr/>
    </dgm:pt>
    <dgm:pt modelId="{3D263EE9-06EC-419F-893B-1F5732D13AFB}" type="pres">
      <dgm:prSet presAssocID="{F69E7749-7837-40F7-B8E5-871A947D1050}" presName="posSpace" presStyleCnt="0"/>
      <dgm:spPr/>
    </dgm:pt>
    <dgm:pt modelId="{ECBE0EBC-5233-4EA0-B792-73CB0BD0DF63}" type="pres">
      <dgm:prSet presAssocID="{F69E7749-7837-40F7-B8E5-871A947D1050}" presName="vertFlow" presStyleCnt="0"/>
      <dgm:spPr/>
    </dgm:pt>
    <dgm:pt modelId="{442A5812-6AAA-4AD0-AB7D-F87044B55BBB}" type="pres">
      <dgm:prSet presAssocID="{F69E7749-7837-40F7-B8E5-871A947D1050}" presName="topSpace" presStyleCnt="0"/>
      <dgm:spPr/>
    </dgm:pt>
    <dgm:pt modelId="{5346308A-9F00-43E2-A4CC-DB8EE2DDADCC}" type="pres">
      <dgm:prSet presAssocID="{F69E7749-7837-40F7-B8E5-871A947D1050}" presName="firstComp" presStyleCnt="0"/>
      <dgm:spPr/>
    </dgm:pt>
    <dgm:pt modelId="{E1C672A7-5508-41FD-83C3-C4AA0C437FB8}" type="pres">
      <dgm:prSet presAssocID="{F69E7749-7837-40F7-B8E5-871A947D1050}" presName="firstChild" presStyleLbl="bgAccFollowNode1" presStyleIdx="0" presStyleCnt="3" custScaleX="91407" custLinFactNeighborX="-75169" custLinFactNeighborY="10231"/>
      <dgm:spPr/>
    </dgm:pt>
    <dgm:pt modelId="{9E87FD4F-EAF5-4BD4-A7C6-BA14A943949B}" type="pres">
      <dgm:prSet presAssocID="{F69E7749-7837-40F7-B8E5-871A947D1050}" presName="firstChildTx" presStyleLbl="bgAccFollowNode1" presStyleIdx="0" presStyleCnt="3">
        <dgm:presLayoutVars>
          <dgm:bulletEnabled val="1"/>
        </dgm:presLayoutVars>
      </dgm:prSet>
      <dgm:spPr/>
    </dgm:pt>
    <dgm:pt modelId="{13425B96-C8FA-4C7E-BB2C-C2982C7C3FF9}" type="pres">
      <dgm:prSet presAssocID="{A163FEF3-EEF7-48AB-8C92-AC278D40AD0D}" presName="comp" presStyleCnt="0"/>
      <dgm:spPr/>
    </dgm:pt>
    <dgm:pt modelId="{8892D719-995B-44FA-9B86-8EF2818D1A0A}" type="pres">
      <dgm:prSet presAssocID="{A163FEF3-EEF7-48AB-8C92-AC278D40AD0D}" presName="child" presStyleLbl="bgAccFollowNode1" presStyleIdx="1" presStyleCnt="3" custScaleX="91407" custLinFactNeighborX="-75169" custLinFactNeighborY="10231"/>
      <dgm:spPr/>
    </dgm:pt>
    <dgm:pt modelId="{06210D3C-4AB3-4CF6-A1FE-C8A32437FBC3}" type="pres">
      <dgm:prSet presAssocID="{A163FEF3-EEF7-48AB-8C92-AC278D40AD0D}" presName="childTx" presStyleLbl="bgAccFollowNode1" presStyleIdx="1" presStyleCnt="3">
        <dgm:presLayoutVars>
          <dgm:bulletEnabled val="1"/>
        </dgm:presLayoutVars>
      </dgm:prSet>
      <dgm:spPr/>
    </dgm:pt>
    <dgm:pt modelId="{DFCA7538-E561-4EE0-A2EE-B339AF291E39}" type="pres">
      <dgm:prSet presAssocID="{E4814F79-88F4-4322-AA71-19F56784893A}" presName="comp" presStyleCnt="0"/>
      <dgm:spPr/>
    </dgm:pt>
    <dgm:pt modelId="{4726BFB5-C63E-4A8A-AC6B-31D1664882E7}" type="pres">
      <dgm:prSet presAssocID="{E4814F79-88F4-4322-AA71-19F56784893A}" presName="child" presStyleLbl="bgAccFollowNode1" presStyleIdx="2" presStyleCnt="3" custScaleX="91407" custLinFactNeighborX="-75169" custLinFactNeighborY="-12695"/>
      <dgm:spPr/>
    </dgm:pt>
    <dgm:pt modelId="{352C19E3-158B-441D-8D6E-D53B97DE569C}" type="pres">
      <dgm:prSet presAssocID="{E4814F79-88F4-4322-AA71-19F56784893A}" presName="childTx" presStyleLbl="bgAccFollowNode1" presStyleIdx="2" presStyleCnt="3">
        <dgm:presLayoutVars>
          <dgm:bulletEnabled val="1"/>
        </dgm:presLayoutVars>
      </dgm:prSet>
      <dgm:spPr/>
    </dgm:pt>
    <dgm:pt modelId="{2DA2FBA4-493A-4439-B25A-BFCAE29AB763}" type="pres">
      <dgm:prSet presAssocID="{F69E7749-7837-40F7-B8E5-871A947D1050}" presName="negSpace" presStyleCnt="0"/>
      <dgm:spPr/>
    </dgm:pt>
    <dgm:pt modelId="{2DCD0F29-913E-4085-92E3-FE8F003A412D}" type="pres">
      <dgm:prSet presAssocID="{F69E7749-7837-40F7-B8E5-871A947D1050}" presName="circle" presStyleLbl="node1" presStyleIdx="0" presStyleCnt="1" custScaleX="189234" custScaleY="76115" custLinFactNeighborX="-38249" custLinFactNeighborY="-363"/>
      <dgm:spPr/>
    </dgm:pt>
  </dgm:ptLst>
  <dgm:cxnLst>
    <dgm:cxn modelId="{67167A12-D517-4EBA-8192-D907495FC4B4}" srcId="{F69E7749-7837-40F7-B8E5-871A947D1050}" destId="{CCD1BEA0-BCBF-41A9-A84D-C30C1DD1FCA6}" srcOrd="0" destOrd="0" parTransId="{DB0A6503-E076-4637-ADDD-722767E87434}" sibTransId="{47B85001-67C5-48B7-9C2A-7BB10AB0FEF6}"/>
    <dgm:cxn modelId="{B8D3A919-0135-448A-AAA4-1FC92DC2BBBE}" srcId="{F69E7749-7837-40F7-B8E5-871A947D1050}" destId="{A163FEF3-EEF7-48AB-8C92-AC278D40AD0D}" srcOrd="1" destOrd="0" parTransId="{028F1667-6B39-4691-9B32-D8912F4FCFB2}" sibTransId="{15811160-9F52-488F-AD89-D6C5E0C361CE}"/>
    <dgm:cxn modelId="{E8CB4325-8613-40EA-9ECC-29CDA6991023}" type="presOf" srcId="{F69E7749-7837-40F7-B8E5-871A947D1050}" destId="{2DCD0F29-913E-4085-92E3-FE8F003A412D}" srcOrd="0" destOrd="0" presId="urn:microsoft.com/office/officeart/2005/8/layout/hList9"/>
    <dgm:cxn modelId="{BB597843-CD4F-4741-8DB5-CD85CA27A7F0}" type="presOf" srcId="{CCD1BEA0-BCBF-41A9-A84D-C30C1DD1FCA6}" destId="{E1C672A7-5508-41FD-83C3-C4AA0C437FB8}" srcOrd="0" destOrd="0" presId="urn:microsoft.com/office/officeart/2005/8/layout/hList9"/>
    <dgm:cxn modelId="{B08D2965-CD25-4908-A185-A4827FDA027A}" srcId="{110973B3-AD86-4A4E-BAED-DF01A3B9321E}" destId="{F69E7749-7837-40F7-B8E5-871A947D1050}" srcOrd="0" destOrd="0" parTransId="{01208C0B-2DF2-4F9E-BD53-E76BD0BF8F3B}" sibTransId="{4721B8E2-EC30-4748-A3C9-83A841780605}"/>
    <dgm:cxn modelId="{CD834565-28F2-40E2-B81E-2A4D1F5EEA79}" srcId="{F69E7749-7837-40F7-B8E5-871A947D1050}" destId="{E4814F79-88F4-4322-AA71-19F56784893A}" srcOrd="2" destOrd="0" parTransId="{643EA25C-EDFE-40B6-8206-91C4D2CAE0BD}" sibTransId="{1AB74B76-A2AB-4636-A00F-589FECB02882}"/>
    <dgm:cxn modelId="{EC27A669-F03B-41EA-836C-672DD7B87EED}" type="presOf" srcId="{A163FEF3-EEF7-48AB-8C92-AC278D40AD0D}" destId="{8892D719-995B-44FA-9B86-8EF2818D1A0A}" srcOrd="0" destOrd="0" presId="urn:microsoft.com/office/officeart/2005/8/layout/hList9"/>
    <dgm:cxn modelId="{8221D185-107E-4669-B807-F0247EF6BEBF}" type="presOf" srcId="{CCD1BEA0-BCBF-41A9-A84D-C30C1DD1FCA6}" destId="{9E87FD4F-EAF5-4BD4-A7C6-BA14A943949B}" srcOrd="1" destOrd="0" presId="urn:microsoft.com/office/officeart/2005/8/layout/hList9"/>
    <dgm:cxn modelId="{7FC8789A-F979-4BCE-ACA3-CAFB0139407E}" type="presOf" srcId="{E4814F79-88F4-4322-AA71-19F56784893A}" destId="{4726BFB5-C63E-4A8A-AC6B-31D1664882E7}" srcOrd="0" destOrd="0" presId="urn:microsoft.com/office/officeart/2005/8/layout/hList9"/>
    <dgm:cxn modelId="{B4C3F69D-585C-4ECD-AE48-C93399D84EE1}" type="presOf" srcId="{110973B3-AD86-4A4E-BAED-DF01A3B9321E}" destId="{42EA98FF-38E0-432F-BB4B-466C9E40BB20}" srcOrd="0" destOrd="0" presId="urn:microsoft.com/office/officeart/2005/8/layout/hList9"/>
    <dgm:cxn modelId="{E013DDC7-7CCD-4354-B963-169F9014B15D}" type="presOf" srcId="{E4814F79-88F4-4322-AA71-19F56784893A}" destId="{352C19E3-158B-441D-8D6E-D53B97DE569C}" srcOrd="1" destOrd="0" presId="urn:microsoft.com/office/officeart/2005/8/layout/hList9"/>
    <dgm:cxn modelId="{D1D4E9E5-596D-4A33-AD08-14C3CD8BCC95}" type="presOf" srcId="{A163FEF3-EEF7-48AB-8C92-AC278D40AD0D}" destId="{06210D3C-4AB3-4CF6-A1FE-C8A32437FBC3}" srcOrd="1" destOrd="0" presId="urn:microsoft.com/office/officeart/2005/8/layout/hList9"/>
    <dgm:cxn modelId="{4720419C-A8FC-4BC2-AF5B-7B3FF29C4FAE}" type="presParOf" srcId="{42EA98FF-38E0-432F-BB4B-466C9E40BB20}" destId="{3D263EE9-06EC-419F-893B-1F5732D13AFB}" srcOrd="0" destOrd="0" presId="urn:microsoft.com/office/officeart/2005/8/layout/hList9"/>
    <dgm:cxn modelId="{023DE07B-2701-4607-9E50-38FC84463605}" type="presParOf" srcId="{42EA98FF-38E0-432F-BB4B-466C9E40BB20}" destId="{ECBE0EBC-5233-4EA0-B792-73CB0BD0DF63}" srcOrd="1" destOrd="0" presId="urn:microsoft.com/office/officeart/2005/8/layout/hList9"/>
    <dgm:cxn modelId="{AF97B0A3-6C01-4AFD-B5BB-0981B9BB49E4}" type="presParOf" srcId="{ECBE0EBC-5233-4EA0-B792-73CB0BD0DF63}" destId="{442A5812-6AAA-4AD0-AB7D-F87044B55BBB}" srcOrd="0" destOrd="0" presId="urn:microsoft.com/office/officeart/2005/8/layout/hList9"/>
    <dgm:cxn modelId="{8568DC02-E28F-4B21-AA45-45BF54A7D287}" type="presParOf" srcId="{ECBE0EBC-5233-4EA0-B792-73CB0BD0DF63}" destId="{5346308A-9F00-43E2-A4CC-DB8EE2DDADCC}" srcOrd="1" destOrd="0" presId="urn:microsoft.com/office/officeart/2005/8/layout/hList9"/>
    <dgm:cxn modelId="{EB8BF9F6-1530-4DA1-AF74-D729B3A260F6}" type="presParOf" srcId="{5346308A-9F00-43E2-A4CC-DB8EE2DDADCC}" destId="{E1C672A7-5508-41FD-83C3-C4AA0C437FB8}" srcOrd="0" destOrd="0" presId="urn:microsoft.com/office/officeart/2005/8/layout/hList9"/>
    <dgm:cxn modelId="{BD8B7818-B62E-4356-97B0-051FF6591F72}" type="presParOf" srcId="{5346308A-9F00-43E2-A4CC-DB8EE2DDADCC}" destId="{9E87FD4F-EAF5-4BD4-A7C6-BA14A943949B}" srcOrd="1" destOrd="0" presId="urn:microsoft.com/office/officeart/2005/8/layout/hList9"/>
    <dgm:cxn modelId="{41961621-52C5-4D6E-BB0B-5953AC246129}" type="presParOf" srcId="{ECBE0EBC-5233-4EA0-B792-73CB0BD0DF63}" destId="{13425B96-C8FA-4C7E-BB2C-C2982C7C3FF9}" srcOrd="2" destOrd="0" presId="urn:microsoft.com/office/officeart/2005/8/layout/hList9"/>
    <dgm:cxn modelId="{40236692-65BD-4518-9EB4-1A7AA9199217}" type="presParOf" srcId="{13425B96-C8FA-4C7E-BB2C-C2982C7C3FF9}" destId="{8892D719-995B-44FA-9B86-8EF2818D1A0A}" srcOrd="0" destOrd="0" presId="urn:microsoft.com/office/officeart/2005/8/layout/hList9"/>
    <dgm:cxn modelId="{0FBD4453-4F77-48D0-893F-77036DBFBA41}" type="presParOf" srcId="{13425B96-C8FA-4C7E-BB2C-C2982C7C3FF9}" destId="{06210D3C-4AB3-4CF6-A1FE-C8A32437FBC3}" srcOrd="1" destOrd="0" presId="urn:microsoft.com/office/officeart/2005/8/layout/hList9"/>
    <dgm:cxn modelId="{C1914136-D809-4D6E-B6EC-20DE7F863E69}" type="presParOf" srcId="{ECBE0EBC-5233-4EA0-B792-73CB0BD0DF63}" destId="{DFCA7538-E561-4EE0-A2EE-B339AF291E39}" srcOrd="3" destOrd="0" presId="urn:microsoft.com/office/officeart/2005/8/layout/hList9"/>
    <dgm:cxn modelId="{52268FF3-BC82-45E9-A066-D6BD23F5FF04}" type="presParOf" srcId="{DFCA7538-E561-4EE0-A2EE-B339AF291E39}" destId="{4726BFB5-C63E-4A8A-AC6B-31D1664882E7}" srcOrd="0" destOrd="0" presId="urn:microsoft.com/office/officeart/2005/8/layout/hList9"/>
    <dgm:cxn modelId="{D51BD41B-F688-4332-B165-BAC1F70B39C6}" type="presParOf" srcId="{DFCA7538-E561-4EE0-A2EE-B339AF291E39}" destId="{352C19E3-158B-441D-8D6E-D53B97DE569C}" srcOrd="1" destOrd="0" presId="urn:microsoft.com/office/officeart/2005/8/layout/hList9"/>
    <dgm:cxn modelId="{92650658-D801-4F38-BC53-E7198C63357D}" type="presParOf" srcId="{42EA98FF-38E0-432F-BB4B-466C9E40BB20}" destId="{2DA2FBA4-493A-4439-B25A-BFCAE29AB763}" srcOrd="2" destOrd="0" presId="urn:microsoft.com/office/officeart/2005/8/layout/hList9"/>
    <dgm:cxn modelId="{43C316B1-06B8-47D4-8E2A-7EA1FA44944A}" type="presParOf" srcId="{42EA98FF-38E0-432F-BB4B-466C9E40BB20}" destId="{2DCD0F29-913E-4085-92E3-FE8F003A412D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201844-0F86-4C9C-8A84-103B42F3E4BE}" type="doc">
      <dgm:prSet loTypeId="urn:microsoft.com/office/officeart/2005/8/layout/hList2" loCatId="relationship" qsTypeId="urn:microsoft.com/office/officeart/2005/8/quickstyle/simple3" qsCatId="simple" csTypeId="urn:microsoft.com/office/officeart/2005/8/colors/accent5_3" csCatId="accent5" phldr="1"/>
      <dgm:spPr/>
      <dgm:t>
        <a:bodyPr/>
        <a:lstStyle/>
        <a:p>
          <a:endParaRPr lang="es-MX"/>
        </a:p>
      </dgm:t>
    </dgm:pt>
    <dgm:pt modelId="{82FCA930-7332-47CA-8BEE-4C131E07ED9B}">
      <dgm:prSet phldrT="[Texto]" custT="1"/>
      <dgm:spPr/>
      <dgm:t>
        <a:bodyPr/>
        <a:lstStyle/>
        <a:p>
          <a:pPr algn="ctr"/>
          <a:r>
            <a:rPr lang="es-MX" sz="2000" dirty="0"/>
            <a:t>E06801-P2857</a:t>
          </a:r>
        </a:p>
      </dgm:t>
    </dgm:pt>
    <dgm:pt modelId="{188F21CD-7DA4-4456-B49C-B930A5B992E9}" type="parTrans" cxnId="{1EDCDEC8-DFB8-4E19-94F2-1E6519C05BE7}">
      <dgm:prSet/>
      <dgm:spPr/>
      <dgm:t>
        <a:bodyPr/>
        <a:lstStyle/>
        <a:p>
          <a:endParaRPr lang="es-MX" sz="1600"/>
        </a:p>
      </dgm:t>
    </dgm:pt>
    <dgm:pt modelId="{BE3FF3CB-9819-49F6-97D4-6095B1046376}" type="sibTrans" cxnId="{1EDCDEC8-DFB8-4E19-94F2-1E6519C05BE7}">
      <dgm:prSet/>
      <dgm:spPr/>
      <dgm:t>
        <a:bodyPr/>
        <a:lstStyle/>
        <a:p>
          <a:endParaRPr lang="es-MX" sz="1600"/>
        </a:p>
      </dgm:t>
    </dgm:pt>
    <dgm:pt modelId="{D871CDF6-42A5-40CB-B1AC-21327FEC3E74}">
      <dgm:prSet phldrT="[Texto]" custT="1"/>
      <dgm:spPr/>
      <dgm:t>
        <a:bodyPr/>
        <a:lstStyle/>
        <a:p>
          <a:pPr algn="ctr"/>
          <a:r>
            <a:rPr lang="es-MX" sz="2000" dirty="0">
              <a:solidFill>
                <a:schemeClr val="tx1"/>
              </a:solidFill>
            </a:rPr>
            <a:t>E06803-P2859</a:t>
          </a:r>
        </a:p>
      </dgm:t>
    </dgm:pt>
    <dgm:pt modelId="{C7E542BC-85EF-425A-91BF-B81039A5AE52}" type="parTrans" cxnId="{3DCBDACB-EA7D-42A1-BE6E-E4F6D0E50DFA}">
      <dgm:prSet/>
      <dgm:spPr/>
      <dgm:t>
        <a:bodyPr/>
        <a:lstStyle/>
        <a:p>
          <a:endParaRPr lang="es-MX" sz="1600"/>
        </a:p>
      </dgm:t>
    </dgm:pt>
    <dgm:pt modelId="{1E4A124B-E276-4774-B0B7-B52B039F4B42}" type="sibTrans" cxnId="{3DCBDACB-EA7D-42A1-BE6E-E4F6D0E50DFA}">
      <dgm:prSet/>
      <dgm:spPr/>
      <dgm:t>
        <a:bodyPr/>
        <a:lstStyle/>
        <a:p>
          <a:endParaRPr lang="es-MX" sz="1600"/>
        </a:p>
      </dgm:t>
    </dgm:pt>
    <dgm:pt modelId="{E80E7DFA-D6F2-423F-98B8-E0375B8C8E1B}">
      <dgm:prSet phldrT="[Texto]" custT="1"/>
      <dgm:spPr/>
      <dgm:t>
        <a:bodyPr/>
        <a:lstStyle/>
        <a:p>
          <a:pPr algn="ctr"/>
          <a:r>
            <a:rPr lang="es-MX" sz="2000" dirty="0"/>
            <a:t>E06802-P2858</a:t>
          </a:r>
        </a:p>
      </dgm:t>
    </dgm:pt>
    <dgm:pt modelId="{A0A60A0A-73E4-4A32-B58F-0FCB6BAAF326}" type="parTrans" cxnId="{4377CC5D-9CD1-438C-82E8-CBE4B1E5ED61}">
      <dgm:prSet/>
      <dgm:spPr/>
      <dgm:t>
        <a:bodyPr/>
        <a:lstStyle/>
        <a:p>
          <a:endParaRPr lang="es-MX" sz="1600"/>
        </a:p>
      </dgm:t>
    </dgm:pt>
    <dgm:pt modelId="{FE369EDA-C534-4EF4-9427-4954BE4C7857}" type="sibTrans" cxnId="{4377CC5D-9CD1-438C-82E8-CBE4B1E5ED61}">
      <dgm:prSet/>
      <dgm:spPr/>
      <dgm:t>
        <a:bodyPr/>
        <a:lstStyle/>
        <a:p>
          <a:endParaRPr lang="es-MX" sz="1600"/>
        </a:p>
      </dgm:t>
    </dgm:pt>
    <dgm:pt modelId="{D1EB810B-25A8-4075-97EC-B145B9474B4B}">
      <dgm:prSet custT="1"/>
      <dgm:spPr/>
      <dgm:t>
        <a:bodyPr/>
        <a:lstStyle/>
        <a:p>
          <a:pPr algn="ctr">
            <a:buNone/>
          </a:pPr>
          <a:r>
            <a:rPr lang="es-ES" sz="1200" b="1" dirty="0"/>
            <a:t>Servicios y apoyos para la internacionalización</a:t>
          </a:r>
          <a:r>
            <a:rPr lang="es-ES" sz="1150" b="1" dirty="0"/>
            <a:t> </a:t>
          </a:r>
          <a:r>
            <a:rPr lang="es-ES" sz="1200" b="1" dirty="0"/>
            <a:t>e interculturalidad </a:t>
          </a:r>
          <a:r>
            <a:rPr lang="es-ES" sz="1200" b="1" dirty="0">
              <a:solidFill>
                <a:srgbClr val="00B050"/>
              </a:solidFill>
            </a:rPr>
            <a:t>otorgados a los estudiantes</a:t>
          </a:r>
          <a:r>
            <a:rPr lang="es-ES" sz="1100" b="1" dirty="0">
              <a:solidFill>
                <a:srgbClr val="00B050"/>
              </a:solidFill>
            </a:rPr>
            <a:t>.</a:t>
          </a:r>
          <a:endParaRPr lang="es-MX" sz="1100" b="1" dirty="0">
            <a:solidFill>
              <a:srgbClr val="00B050"/>
            </a:solidFill>
          </a:endParaRPr>
        </a:p>
      </dgm:t>
    </dgm:pt>
    <dgm:pt modelId="{5385430E-3AFC-4633-8185-7EBAAAF9ED4A}" type="parTrans" cxnId="{5DEF4686-C827-4E84-BF79-7EAC62D309BE}">
      <dgm:prSet/>
      <dgm:spPr/>
      <dgm:t>
        <a:bodyPr/>
        <a:lstStyle/>
        <a:p>
          <a:endParaRPr lang="es-MX" sz="1600"/>
        </a:p>
      </dgm:t>
    </dgm:pt>
    <dgm:pt modelId="{202F17D1-E413-42C8-A207-56C9BE168970}" type="sibTrans" cxnId="{5DEF4686-C827-4E84-BF79-7EAC62D309BE}">
      <dgm:prSet/>
      <dgm:spPr/>
      <dgm:t>
        <a:bodyPr/>
        <a:lstStyle/>
        <a:p>
          <a:endParaRPr lang="es-MX" sz="1600"/>
        </a:p>
      </dgm:t>
    </dgm:pt>
    <dgm:pt modelId="{8F9354E0-C047-4473-B009-ACCE3F8B5B77}">
      <dgm:prSet custT="1"/>
      <dgm:spPr/>
      <dgm:t>
        <a:bodyPr/>
        <a:lstStyle/>
        <a:p>
          <a:pPr algn="ctr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43026461-3867-426C-8B8B-65EA159F5372}" type="parTrans" cxnId="{571540B9-5BB8-4300-BBF1-C01C939362E1}">
      <dgm:prSet/>
      <dgm:spPr/>
      <dgm:t>
        <a:bodyPr/>
        <a:lstStyle/>
        <a:p>
          <a:endParaRPr lang="es-MX" sz="1600"/>
        </a:p>
      </dgm:t>
    </dgm:pt>
    <dgm:pt modelId="{DC34B73C-6847-4F5E-AD32-4A72233558FA}" type="sibTrans" cxnId="{571540B9-5BB8-4300-BBF1-C01C939362E1}">
      <dgm:prSet/>
      <dgm:spPr/>
      <dgm:t>
        <a:bodyPr/>
        <a:lstStyle/>
        <a:p>
          <a:endParaRPr lang="es-MX" sz="1600"/>
        </a:p>
      </dgm:t>
    </dgm:pt>
    <dgm:pt modelId="{F1E83E5B-D5C6-40B5-B137-9EB6A61221D8}">
      <dgm:prSet custT="1"/>
      <dgm:spPr/>
      <dgm:t>
        <a:bodyPr/>
        <a:lstStyle/>
        <a:p>
          <a:pPr marL="0" indent="0" algn="ctr">
            <a:buNone/>
          </a:pPr>
          <a:r>
            <a:rPr lang="es-ES" sz="1200" b="1" dirty="0"/>
            <a:t>Eventos que incentivan el liderazgo y el emprendimiento ofertados a los estudiantes.</a:t>
          </a:r>
          <a:endParaRPr lang="es-MX" sz="1200" b="1" dirty="0"/>
        </a:p>
      </dgm:t>
    </dgm:pt>
    <dgm:pt modelId="{E9C65F27-2052-4D01-ADAE-7E560EC7F20B}" type="parTrans" cxnId="{6AF0C2BE-F563-456D-A423-956C9096CD3F}">
      <dgm:prSet/>
      <dgm:spPr/>
      <dgm:t>
        <a:bodyPr/>
        <a:lstStyle/>
        <a:p>
          <a:endParaRPr lang="es-MX" sz="1600"/>
        </a:p>
      </dgm:t>
    </dgm:pt>
    <dgm:pt modelId="{31290670-A88D-4B4D-BBE1-09C71EB3421F}" type="sibTrans" cxnId="{6AF0C2BE-F563-456D-A423-956C9096CD3F}">
      <dgm:prSet/>
      <dgm:spPr/>
      <dgm:t>
        <a:bodyPr/>
        <a:lstStyle/>
        <a:p>
          <a:endParaRPr lang="es-MX" sz="1600"/>
        </a:p>
      </dgm:t>
    </dgm:pt>
    <dgm:pt modelId="{63BC641E-11E5-4445-B80A-924EF14119F4}">
      <dgm:prSet custT="1"/>
      <dgm:spPr/>
      <dgm:t>
        <a:bodyPr/>
        <a:lstStyle/>
        <a:p>
          <a:pPr marL="114300" indent="0" algn="l">
            <a:buNone/>
          </a:pPr>
          <a:endParaRPr lang="es-MX" sz="1200" b="1" dirty="0">
            <a:solidFill>
              <a:srgbClr val="002060"/>
            </a:solidFill>
          </a:endParaRPr>
        </a:p>
      </dgm:t>
    </dgm:pt>
    <dgm:pt modelId="{F47281B5-56E5-4378-94A6-BB9E3170D796}" type="parTrans" cxnId="{DDC6E803-8387-486B-BA0F-3F58D6A199BA}">
      <dgm:prSet/>
      <dgm:spPr/>
      <dgm:t>
        <a:bodyPr/>
        <a:lstStyle/>
        <a:p>
          <a:endParaRPr lang="es-MX" sz="1600"/>
        </a:p>
      </dgm:t>
    </dgm:pt>
    <dgm:pt modelId="{35CCEDEF-1992-417D-AAA9-CEFF15D94167}" type="sibTrans" cxnId="{DDC6E803-8387-486B-BA0F-3F58D6A199BA}">
      <dgm:prSet/>
      <dgm:spPr/>
      <dgm:t>
        <a:bodyPr/>
        <a:lstStyle/>
        <a:p>
          <a:endParaRPr lang="es-MX" sz="1600"/>
        </a:p>
      </dgm:t>
    </dgm:pt>
    <dgm:pt modelId="{6667A85A-4260-482C-B2F5-97B27D3563DD}">
      <dgm:prSet custT="1"/>
      <dgm:spPr/>
      <dgm:t>
        <a:bodyPr/>
        <a:lstStyle/>
        <a:p>
          <a:pPr algn="ctr">
            <a:buNone/>
          </a:pPr>
          <a:r>
            <a:rPr lang="es-ES" sz="1100" b="1" dirty="0">
              <a:solidFill>
                <a:schemeClr val="tx1"/>
              </a:solidFill>
            </a:rPr>
            <a:t>Vinculación con instituciones u organismos afines a la formación y la responsabilidad social para realizar el servicio social, las prácticas profesionales </a:t>
          </a:r>
          <a:r>
            <a:rPr lang="es-ES" sz="1100" b="1" dirty="0">
              <a:solidFill>
                <a:srgbClr val="00B050"/>
              </a:solidFill>
            </a:rPr>
            <a:t>y prestación de servicios, ofertada a los estudiantes y profesores.</a:t>
          </a:r>
          <a:r>
            <a:rPr lang="es-MX" sz="1100" b="1" dirty="0">
              <a:solidFill>
                <a:srgbClr val="00B050"/>
              </a:solidFill>
            </a:rPr>
            <a:t> </a:t>
          </a:r>
          <a:endParaRPr lang="es-MX" sz="1600" b="1" dirty="0">
            <a:solidFill>
              <a:srgbClr val="002060"/>
            </a:solidFill>
          </a:endParaRPr>
        </a:p>
      </dgm:t>
    </dgm:pt>
    <dgm:pt modelId="{20050E72-D14E-4560-B034-6F16F3F74423}" type="parTrans" cxnId="{D4A904DE-B613-4D40-A4D2-AC61C9B33D76}">
      <dgm:prSet/>
      <dgm:spPr/>
      <dgm:t>
        <a:bodyPr/>
        <a:lstStyle/>
        <a:p>
          <a:endParaRPr lang="es-MX" sz="1600"/>
        </a:p>
      </dgm:t>
    </dgm:pt>
    <dgm:pt modelId="{47D3506B-E878-4A19-BD22-DF0DCDB2D1AB}" type="sibTrans" cxnId="{D4A904DE-B613-4D40-A4D2-AC61C9B33D76}">
      <dgm:prSet/>
      <dgm:spPr/>
      <dgm:t>
        <a:bodyPr/>
        <a:lstStyle/>
        <a:p>
          <a:endParaRPr lang="es-MX" sz="1600"/>
        </a:p>
      </dgm:t>
    </dgm:pt>
    <dgm:pt modelId="{B500A699-0DB6-42F3-A37C-420907B9B809}">
      <dgm:prSet custT="1"/>
      <dgm:spPr/>
      <dgm:t>
        <a:bodyPr/>
        <a:lstStyle/>
        <a:p>
          <a:pPr marL="0" indent="0" algn="ctr">
            <a:buNone/>
          </a:pPr>
          <a:endParaRPr lang="es-MX" sz="1200" b="1" dirty="0"/>
        </a:p>
      </dgm:t>
    </dgm:pt>
    <dgm:pt modelId="{FE191D4B-0A9E-490A-BFFF-D6DCEDE01EC8}" type="parTrans" cxnId="{AB92F919-9A68-4908-9194-40B164ED5E67}">
      <dgm:prSet/>
      <dgm:spPr/>
      <dgm:t>
        <a:bodyPr/>
        <a:lstStyle/>
        <a:p>
          <a:endParaRPr lang="es-MX" sz="1600"/>
        </a:p>
      </dgm:t>
    </dgm:pt>
    <dgm:pt modelId="{E22F59D0-F3ED-4F07-A756-6371F347EA2E}" type="sibTrans" cxnId="{AB92F919-9A68-4908-9194-40B164ED5E67}">
      <dgm:prSet/>
      <dgm:spPr/>
      <dgm:t>
        <a:bodyPr/>
        <a:lstStyle/>
        <a:p>
          <a:endParaRPr lang="es-MX" sz="1600"/>
        </a:p>
      </dgm:t>
    </dgm:pt>
    <dgm:pt modelId="{59C957B9-F104-4D95-8A03-44B9F86AB8EB}">
      <dgm:prSet custT="1"/>
      <dgm:spPr/>
      <dgm:t>
        <a:bodyPr/>
        <a:lstStyle/>
        <a:p>
          <a:pPr marL="0" indent="0" algn="ctr">
            <a:buNone/>
          </a:pPr>
          <a:endParaRPr lang="es-MX" sz="1200" b="1" dirty="0"/>
        </a:p>
      </dgm:t>
    </dgm:pt>
    <dgm:pt modelId="{787827E5-AEDE-4CBB-899D-BB2B203BFA33}" type="parTrans" cxnId="{BF348B52-6CCF-4C0E-9D3D-2A40A632281A}">
      <dgm:prSet/>
      <dgm:spPr/>
      <dgm:t>
        <a:bodyPr/>
        <a:lstStyle/>
        <a:p>
          <a:endParaRPr lang="es-MX"/>
        </a:p>
      </dgm:t>
    </dgm:pt>
    <dgm:pt modelId="{E31236B7-F700-40F5-BEE0-69E902F055D8}" type="sibTrans" cxnId="{BF348B52-6CCF-4C0E-9D3D-2A40A632281A}">
      <dgm:prSet/>
      <dgm:spPr/>
      <dgm:t>
        <a:bodyPr/>
        <a:lstStyle/>
        <a:p>
          <a:endParaRPr lang="es-MX"/>
        </a:p>
      </dgm:t>
    </dgm:pt>
    <dgm:pt modelId="{914D4861-4C05-463B-AD1C-D4BE0B502A8D}">
      <dgm:prSet custT="1"/>
      <dgm:spPr/>
      <dgm:t>
        <a:bodyPr/>
        <a:lstStyle/>
        <a:p>
          <a:pPr algn="ctr">
            <a:buNone/>
          </a:pPr>
          <a:endParaRPr lang="es-MX" sz="1100" b="1" dirty="0">
            <a:solidFill>
              <a:srgbClr val="00B050"/>
            </a:solidFill>
          </a:endParaRPr>
        </a:p>
      </dgm:t>
    </dgm:pt>
    <dgm:pt modelId="{B6459907-2FA1-427A-AD99-75F4B6A31EBC}" type="parTrans" cxnId="{4C0E79D8-9E11-4CF7-9C0D-0F508C3CCE77}">
      <dgm:prSet/>
      <dgm:spPr/>
      <dgm:t>
        <a:bodyPr/>
        <a:lstStyle/>
        <a:p>
          <a:endParaRPr lang="es-MX"/>
        </a:p>
      </dgm:t>
    </dgm:pt>
    <dgm:pt modelId="{0CB12456-87EF-4BE7-87C2-B284EC0DC1D5}" type="sibTrans" cxnId="{4C0E79D8-9E11-4CF7-9C0D-0F508C3CCE77}">
      <dgm:prSet/>
      <dgm:spPr/>
      <dgm:t>
        <a:bodyPr/>
        <a:lstStyle/>
        <a:p>
          <a:endParaRPr lang="es-MX"/>
        </a:p>
      </dgm:t>
    </dgm:pt>
    <dgm:pt modelId="{7898EBFA-342A-4026-AB9A-DB728673E0CB}">
      <dgm:prSet custT="1"/>
      <dgm:spPr/>
      <dgm:t>
        <a:bodyPr/>
        <a:lstStyle/>
        <a:p>
          <a:pPr algn="ctr">
            <a:buNone/>
          </a:pPr>
          <a:endParaRPr lang="es-MX" sz="1100" b="1" dirty="0">
            <a:solidFill>
              <a:srgbClr val="00B050"/>
            </a:solidFill>
          </a:endParaRPr>
        </a:p>
      </dgm:t>
    </dgm:pt>
    <dgm:pt modelId="{7286EDEF-2AE3-4FD4-AAA6-BAA4DEB5014D}" type="parTrans" cxnId="{836EF6E8-D1A8-42B5-A2AB-EA445D79363A}">
      <dgm:prSet/>
      <dgm:spPr/>
      <dgm:t>
        <a:bodyPr/>
        <a:lstStyle/>
        <a:p>
          <a:endParaRPr lang="es-MX"/>
        </a:p>
      </dgm:t>
    </dgm:pt>
    <dgm:pt modelId="{5A6437D7-DC8D-476D-A34F-9895B143CE28}" type="sibTrans" cxnId="{836EF6E8-D1A8-42B5-A2AB-EA445D79363A}">
      <dgm:prSet/>
      <dgm:spPr/>
      <dgm:t>
        <a:bodyPr/>
        <a:lstStyle/>
        <a:p>
          <a:endParaRPr lang="es-MX"/>
        </a:p>
      </dgm:t>
    </dgm:pt>
    <dgm:pt modelId="{2A797A40-5DF1-4940-89FD-66A3700619A8}">
      <dgm:prSet custT="1"/>
      <dgm:spPr/>
      <dgm:t>
        <a:bodyPr/>
        <a:lstStyle/>
        <a:p>
          <a:pPr algn="ctr">
            <a:buNone/>
          </a:pPr>
          <a:endParaRPr lang="es-MX" sz="1600" b="1" dirty="0">
            <a:solidFill>
              <a:srgbClr val="002060"/>
            </a:solidFill>
          </a:endParaRPr>
        </a:p>
      </dgm:t>
    </dgm:pt>
    <dgm:pt modelId="{A09AC14E-8159-487A-8FCC-5C45BC3631F0}" type="parTrans" cxnId="{A3233239-27EB-4817-93AC-A8D3CDE7C764}">
      <dgm:prSet/>
      <dgm:spPr/>
      <dgm:t>
        <a:bodyPr/>
        <a:lstStyle/>
        <a:p>
          <a:endParaRPr lang="es-MX"/>
        </a:p>
      </dgm:t>
    </dgm:pt>
    <dgm:pt modelId="{B186352B-9915-48EA-B412-49F38AE8EC3F}" type="sibTrans" cxnId="{A3233239-27EB-4817-93AC-A8D3CDE7C764}">
      <dgm:prSet/>
      <dgm:spPr/>
      <dgm:t>
        <a:bodyPr/>
        <a:lstStyle/>
        <a:p>
          <a:endParaRPr lang="es-MX"/>
        </a:p>
      </dgm:t>
    </dgm:pt>
    <dgm:pt modelId="{8F9DE77A-E9A3-4F03-BD7D-358B13FB3E51}" type="pres">
      <dgm:prSet presAssocID="{66201844-0F86-4C9C-8A84-103B42F3E4BE}" presName="linearFlow" presStyleCnt="0">
        <dgm:presLayoutVars>
          <dgm:dir/>
          <dgm:animLvl val="lvl"/>
          <dgm:resizeHandles/>
        </dgm:presLayoutVars>
      </dgm:prSet>
      <dgm:spPr/>
    </dgm:pt>
    <dgm:pt modelId="{712FEB49-FE18-4031-926B-684226DACF8D}" type="pres">
      <dgm:prSet presAssocID="{82FCA930-7332-47CA-8BEE-4C131E07ED9B}" presName="compositeNode" presStyleCnt="0">
        <dgm:presLayoutVars>
          <dgm:bulletEnabled val="1"/>
        </dgm:presLayoutVars>
      </dgm:prSet>
      <dgm:spPr/>
    </dgm:pt>
    <dgm:pt modelId="{3F73145C-EF18-48B3-B390-FE3784C074EC}" type="pres">
      <dgm:prSet presAssocID="{82FCA930-7332-47CA-8BEE-4C131E07ED9B}" presName="image" presStyleLbl="fgImgPlace1" presStyleIdx="0" presStyleCnt="3" custScaleX="125494" custScaleY="15119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8" t="6675" r="-9501" b="-6675"/>
          </a:stretch>
        </a:blipFill>
      </dgm:spPr>
    </dgm:pt>
    <dgm:pt modelId="{C69223D3-567A-44EF-B28A-CB99CF59D297}" type="pres">
      <dgm:prSet presAssocID="{82FCA930-7332-47CA-8BEE-4C131E07ED9B}" presName="childNode" presStyleLbl="node1" presStyleIdx="0" presStyleCnt="3" custScaleX="98370" custScaleY="100245" custLinFactNeighborY="44">
        <dgm:presLayoutVars>
          <dgm:bulletEnabled val="1"/>
        </dgm:presLayoutVars>
      </dgm:prSet>
      <dgm:spPr/>
    </dgm:pt>
    <dgm:pt modelId="{43DD2398-7CA3-4635-AC7D-F4257BB68FB4}" type="pres">
      <dgm:prSet presAssocID="{82FCA930-7332-47CA-8BEE-4C131E07ED9B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3B52D8EC-A398-4FC2-93E6-FEE0ED40C432}" type="pres">
      <dgm:prSet presAssocID="{BE3FF3CB-9819-49F6-97D4-6095B1046376}" presName="sibTrans" presStyleCnt="0"/>
      <dgm:spPr/>
    </dgm:pt>
    <dgm:pt modelId="{F93E853D-B360-458D-94DD-6C3BED17A29F}" type="pres">
      <dgm:prSet presAssocID="{E80E7DFA-D6F2-423F-98B8-E0375B8C8E1B}" presName="compositeNode" presStyleCnt="0">
        <dgm:presLayoutVars>
          <dgm:bulletEnabled val="1"/>
        </dgm:presLayoutVars>
      </dgm:prSet>
      <dgm:spPr/>
    </dgm:pt>
    <dgm:pt modelId="{15CFD2D8-8F81-493C-8F42-37FB4552A565}" type="pres">
      <dgm:prSet presAssocID="{E80E7DFA-D6F2-423F-98B8-E0375B8C8E1B}" presName="image" presStyleLbl="fgImgPlace1" presStyleIdx="1" presStyleCnt="3" custScaleX="121383" custScaleY="150707" custLinFactNeighborX="-21450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7" r="-94"/>
          </a:stretch>
        </a:blipFill>
      </dgm:spPr>
    </dgm:pt>
    <dgm:pt modelId="{58A935CF-0B6F-46DF-B570-A4A5CDF7C2DD}" type="pres">
      <dgm:prSet presAssocID="{E80E7DFA-D6F2-423F-98B8-E0375B8C8E1B}" presName="childNode" presStyleLbl="node1" presStyleIdx="1" presStyleCnt="3" custLinFactNeighborX="-8610">
        <dgm:presLayoutVars>
          <dgm:bulletEnabled val="1"/>
        </dgm:presLayoutVars>
      </dgm:prSet>
      <dgm:spPr/>
    </dgm:pt>
    <dgm:pt modelId="{44B2BECB-0069-45B0-800D-A9EBE750A5A6}" type="pres">
      <dgm:prSet presAssocID="{E80E7DFA-D6F2-423F-98B8-E0375B8C8E1B}" presName="parentNode" presStyleLbl="revTx" presStyleIdx="1" presStyleCnt="3" custLinFactNeighborX="-42902">
        <dgm:presLayoutVars>
          <dgm:chMax val="0"/>
          <dgm:bulletEnabled val="1"/>
        </dgm:presLayoutVars>
      </dgm:prSet>
      <dgm:spPr/>
    </dgm:pt>
    <dgm:pt modelId="{EE50CB15-7DC7-4B81-A17B-A402B41A68A4}" type="pres">
      <dgm:prSet presAssocID="{FE369EDA-C534-4EF4-9427-4954BE4C7857}" presName="sibTrans" presStyleCnt="0"/>
      <dgm:spPr/>
    </dgm:pt>
    <dgm:pt modelId="{084F92B7-4470-42FB-9F3E-364E51ACDECA}" type="pres">
      <dgm:prSet presAssocID="{D871CDF6-42A5-40CB-B1AC-21327FEC3E74}" presName="compositeNode" presStyleCnt="0">
        <dgm:presLayoutVars>
          <dgm:bulletEnabled val="1"/>
        </dgm:presLayoutVars>
      </dgm:prSet>
      <dgm:spPr/>
    </dgm:pt>
    <dgm:pt modelId="{076C4E2E-F0B2-44AB-890A-78DF665D2A90}" type="pres">
      <dgm:prSet presAssocID="{D871CDF6-42A5-40CB-B1AC-21327FEC3E74}" presName="image" presStyleLbl="fgImgPlace1" presStyleIdx="2" presStyleCnt="3" custScaleX="128124" custScaleY="153197" custLinFactNeighborX="-37180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804" r="-10120"/>
          </a:stretch>
        </a:blipFill>
      </dgm:spPr>
    </dgm:pt>
    <dgm:pt modelId="{4DE5EB68-8C67-4D7F-B6A2-A2DF1EF64CC2}" type="pres">
      <dgm:prSet presAssocID="{D871CDF6-42A5-40CB-B1AC-21327FEC3E74}" presName="childNode" presStyleLbl="node1" presStyleIdx="2" presStyleCnt="3" custLinFactNeighborX="-14924" custLinFactNeighborY="-164">
        <dgm:presLayoutVars>
          <dgm:bulletEnabled val="1"/>
        </dgm:presLayoutVars>
      </dgm:prSet>
      <dgm:spPr/>
    </dgm:pt>
    <dgm:pt modelId="{CC1D2423-13A1-4CFE-85E3-60070637E762}" type="pres">
      <dgm:prSet presAssocID="{D871CDF6-42A5-40CB-B1AC-21327FEC3E74}" presName="parentNode" presStyleLbl="revTx" presStyleIdx="2" presStyleCnt="3" custLinFactNeighborX="-74363">
        <dgm:presLayoutVars>
          <dgm:chMax val="0"/>
          <dgm:bulletEnabled val="1"/>
        </dgm:presLayoutVars>
      </dgm:prSet>
      <dgm:spPr/>
    </dgm:pt>
  </dgm:ptLst>
  <dgm:cxnLst>
    <dgm:cxn modelId="{DDC6E803-8387-486B-BA0F-3F58D6A199BA}" srcId="{E80E7DFA-D6F2-423F-98B8-E0375B8C8E1B}" destId="{63BC641E-11E5-4445-B80A-924EF14119F4}" srcOrd="0" destOrd="0" parTransId="{F47281B5-56E5-4378-94A6-BB9E3170D796}" sibTransId="{35CCEDEF-1992-417D-AAA9-CEFF15D94167}"/>
    <dgm:cxn modelId="{AB92F919-9A68-4908-9194-40B164ED5E67}" srcId="{E80E7DFA-D6F2-423F-98B8-E0375B8C8E1B}" destId="{B500A699-0DB6-42F3-A37C-420907B9B809}" srcOrd="2" destOrd="0" parTransId="{FE191D4B-0A9E-490A-BFFF-D6DCEDE01EC8}" sibTransId="{E22F59D0-F3ED-4F07-A756-6371F347EA2E}"/>
    <dgm:cxn modelId="{A3233239-27EB-4817-93AC-A8D3CDE7C764}" srcId="{D871CDF6-42A5-40CB-B1AC-21327FEC3E74}" destId="{2A797A40-5DF1-4940-89FD-66A3700619A8}" srcOrd="0" destOrd="0" parTransId="{A09AC14E-8159-487A-8FCC-5C45BC3631F0}" sibTransId="{B186352B-9915-48EA-B412-49F38AE8EC3F}"/>
    <dgm:cxn modelId="{4377CC5D-9CD1-438C-82E8-CBE4B1E5ED61}" srcId="{66201844-0F86-4C9C-8A84-103B42F3E4BE}" destId="{E80E7DFA-D6F2-423F-98B8-E0375B8C8E1B}" srcOrd="1" destOrd="0" parTransId="{A0A60A0A-73E4-4A32-B58F-0FCB6BAAF326}" sibTransId="{FE369EDA-C534-4EF4-9427-4954BE4C7857}"/>
    <dgm:cxn modelId="{31DF2A5F-9A36-433B-A609-DEA7B94B8DF7}" type="presOf" srcId="{6667A85A-4260-482C-B2F5-97B27D3563DD}" destId="{4DE5EB68-8C67-4D7F-B6A2-A2DF1EF64CC2}" srcOrd="0" destOrd="1" presId="urn:microsoft.com/office/officeart/2005/8/layout/hList2"/>
    <dgm:cxn modelId="{EF739364-DFF0-4DCF-8B8C-C3CE725A6CBF}" type="presOf" srcId="{2A797A40-5DF1-4940-89FD-66A3700619A8}" destId="{4DE5EB68-8C67-4D7F-B6A2-A2DF1EF64CC2}" srcOrd="0" destOrd="0" presId="urn:microsoft.com/office/officeart/2005/8/layout/hList2"/>
    <dgm:cxn modelId="{80EFD24A-7F08-4858-9657-9291B506A86D}" type="presOf" srcId="{59C957B9-F104-4D95-8A03-44B9F86AB8EB}" destId="{58A935CF-0B6F-46DF-B570-A4A5CDF7C2DD}" srcOrd="0" destOrd="1" presId="urn:microsoft.com/office/officeart/2005/8/layout/hList2"/>
    <dgm:cxn modelId="{29CB1D4C-6849-406E-9A67-563F362951EA}" type="presOf" srcId="{B500A699-0DB6-42F3-A37C-420907B9B809}" destId="{58A935CF-0B6F-46DF-B570-A4A5CDF7C2DD}" srcOrd="0" destOrd="2" presId="urn:microsoft.com/office/officeart/2005/8/layout/hList2"/>
    <dgm:cxn modelId="{FDF7A750-6D8F-43C5-B91C-67A87F9B0AE6}" type="presOf" srcId="{F1E83E5B-D5C6-40B5-B137-9EB6A61221D8}" destId="{58A935CF-0B6F-46DF-B570-A4A5CDF7C2DD}" srcOrd="0" destOrd="3" presId="urn:microsoft.com/office/officeart/2005/8/layout/hList2"/>
    <dgm:cxn modelId="{BF348B52-6CCF-4C0E-9D3D-2A40A632281A}" srcId="{E80E7DFA-D6F2-423F-98B8-E0375B8C8E1B}" destId="{59C957B9-F104-4D95-8A03-44B9F86AB8EB}" srcOrd="1" destOrd="0" parTransId="{787827E5-AEDE-4CBB-899D-BB2B203BFA33}" sibTransId="{E31236B7-F700-40F5-BEE0-69E902F055D8}"/>
    <dgm:cxn modelId="{5DEF4686-C827-4E84-BF79-7EAC62D309BE}" srcId="{82FCA930-7332-47CA-8BEE-4C131E07ED9B}" destId="{D1EB810B-25A8-4075-97EC-B145B9474B4B}" srcOrd="3" destOrd="0" parTransId="{5385430E-3AFC-4633-8185-7EBAAAF9ED4A}" sibTransId="{202F17D1-E413-42C8-A207-56C9BE168970}"/>
    <dgm:cxn modelId="{68F30294-3DA1-4B16-A68D-DC6688DBB2C8}" type="presOf" srcId="{914D4861-4C05-463B-AD1C-D4BE0B502A8D}" destId="{C69223D3-567A-44EF-B28A-CB99CF59D297}" srcOrd="0" destOrd="1" presId="urn:microsoft.com/office/officeart/2005/8/layout/hList2"/>
    <dgm:cxn modelId="{9445679E-CAB8-4DEE-B3D7-A8FFF4A95EDD}" type="presOf" srcId="{63BC641E-11E5-4445-B80A-924EF14119F4}" destId="{58A935CF-0B6F-46DF-B570-A4A5CDF7C2DD}" srcOrd="0" destOrd="0" presId="urn:microsoft.com/office/officeart/2005/8/layout/hList2"/>
    <dgm:cxn modelId="{70AE8EAD-7B1F-4B7B-97DC-D6250AEA72EC}" type="presOf" srcId="{66201844-0F86-4C9C-8A84-103B42F3E4BE}" destId="{8F9DE77A-E9A3-4F03-BD7D-358B13FB3E51}" srcOrd="0" destOrd="0" presId="urn:microsoft.com/office/officeart/2005/8/layout/hList2"/>
    <dgm:cxn modelId="{DEC152B3-3C1F-4C91-82E3-2C7F953C6A97}" type="presOf" srcId="{D871CDF6-42A5-40CB-B1AC-21327FEC3E74}" destId="{CC1D2423-13A1-4CFE-85E3-60070637E762}" srcOrd="0" destOrd="0" presId="urn:microsoft.com/office/officeart/2005/8/layout/hList2"/>
    <dgm:cxn modelId="{A894C2B6-7D0A-491F-A122-B462D2492652}" type="presOf" srcId="{D1EB810B-25A8-4075-97EC-B145B9474B4B}" destId="{C69223D3-567A-44EF-B28A-CB99CF59D297}" srcOrd="0" destOrd="3" presId="urn:microsoft.com/office/officeart/2005/8/layout/hList2"/>
    <dgm:cxn modelId="{571540B9-5BB8-4300-BBF1-C01C939362E1}" srcId="{82FCA930-7332-47CA-8BEE-4C131E07ED9B}" destId="{8F9354E0-C047-4473-B009-ACCE3F8B5B77}" srcOrd="0" destOrd="0" parTransId="{43026461-3867-426C-8B8B-65EA159F5372}" sibTransId="{DC34B73C-6847-4F5E-AD32-4A72233558FA}"/>
    <dgm:cxn modelId="{6AF0C2BE-F563-456D-A423-956C9096CD3F}" srcId="{E80E7DFA-D6F2-423F-98B8-E0375B8C8E1B}" destId="{F1E83E5B-D5C6-40B5-B137-9EB6A61221D8}" srcOrd="3" destOrd="0" parTransId="{E9C65F27-2052-4D01-ADAE-7E560EC7F20B}" sibTransId="{31290670-A88D-4B4D-BBE1-09C71EB3421F}"/>
    <dgm:cxn modelId="{2806CBC3-73DF-4CEE-9414-AFF347FB8E40}" type="presOf" srcId="{E80E7DFA-D6F2-423F-98B8-E0375B8C8E1B}" destId="{44B2BECB-0069-45B0-800D-A9EBE750A5A6}" srcOrd="0" destOrd="0" presId="urn:microsoft.com/office/officeart/2005/8/layout/hList2"/>
    <dgm:cxn modelId="{1EDCDEC8-DFB8-4E19-94F2-1E6519C05BE7}" srcId="{66201844-0F86-4C9C-8A84-103B42F3E4BE}" destId="{82FCA930-7332-47CA-8BEE-4C131E07ED9B}" srcOrd="0" destOrd="0" parTransId="{188F21CD-7DA4-4456-B49C-B930A5B992E9}" sibTransId="{BE3FF3CB-9819-49F6-97D4-6095B1046376}"/>
    <dgm:cxn modelId="{3DCBDACB-EA7D-42A1-BE6E-E4F6D0E50DFA}" srcId="{66201844-0F86-4C9C-8A84-103B42F3E4BE}" destId="{D871CDF6-42A5-40CB-B1AC-21327FEC3E74}" srcOrd="2" destOrd="0" parTransId="{C7E542BC-85EF-425A-91BF-B81039A5AE52}" sibTransId="{1E4A124B-E276-4774-B0B7-B52B039F4B42}"/>
    <dgm:cxn modelId="{4C0E79D8-9E11-4CF7-9C0D-0F508C3CCE77}" srcId="{82FCA930-7332-47CA-8BEE-4C131E07ED9B}" destId="{914D4861-4C05-463B-AD1C-D4BE0B502A8D}" srcOrd="1" destOrd="0" parTransId="{B6459907-2FA1-427A-AD99-75F4B6A31EBC}" sibTransId="{0CB12456-87EF-4BE7-87C2-B284EC0DC1D5}"/>
    <dgm:cxn modelId="{74454CDB-876A-4561-A57C-C06C91BA63FF}" type="presOf" srcId="{8F9354E0-C047-4473-B009-ACCE3F8B5B77}" destId="{C69223D3-567A-44EF-B28A-CB99CF59D297}" srcOrd="0" destOrd="0" presId="urn:microsoft.com/office/officeart/2005/8/layout/hList2"/>
    <dgm:cxn modelId="{D4A904DE-B613-4D40-A4D2-AC61C9B33D76}" srcId="{D871CDF6-42A5-40CB-B1AC-21327FEC3E74}" destId="{6667A85A-4260-482C-B2F5-97B27D3563DD}" srcOrd="1" destOrd="0" parTransId="{20050E72-D14E-4560-B034-6F16F3F74423}" sibTransId="{47D3506B-E878-4A19-BD22-DF0DCDB2D1AB}"/>
    <dgm:cxn modelId="{836EF6E8-D1A8-42B5-A2AB-EA445D79363A}" srcId="{82FCA930-7332-47CA-8BEE-4C131E07ED9B}" destId="{7898EBFA-342A-4026-AB9A-DB728673E0CB}" srcOrd="2" destOrd="0" parTransId="{7286EDEF-2AE3-4FD4-AAA6-BAA4DEB5014D}" sibTransId="{5A6437D7-DC8D-476D-A34F-9895B143CE28}"/>
    <dgm:cxn modelId="{C657F2EE-4D65-4FA5-B8CD-6F4F963C735A}" type="presOf" srcId="{82FCA930-7332-47CA-8BEE-4C131E07ED9B}" destId="{43DD2398-7CA3-4635-AC7D-F4257BB68FB4}" srcOrd="0" destOrd="0" presId="urn:microsoft.com/office/officeart/2005/8/layout/hList2"/>
    <dgm:cxn modelId="{AA11BCFE-FF81-42D7-92C9-CD9A265CEE61}" type="presOf" srcId="{7898EBFA-342A-4026-AB9A-DB728673E0CB}" destId="{C69223D3-567A-44EF-B28A-CB99CF59D297}" srcOrd="0" destOrd="2" presId="urn:microsoft.com/office/officeart/2005/8/layout/hList2"/>
    <dgm:cxn modelId="{D42DB17A-619A-46CB-951C-1053C4EFBF12}" type="presParOf" srcId="{8F9DE77A-E9A3-4F03-BD7D-358B13FB3E51}" destId="{712FEB49-FE18-4031-926B-684226DACF8D}" srcOrd="0" destOrd="0" presId="urn:microsoft.com/office/officeart/2005/8/layout/hList2"/>
    <dgm:cxn modelId="{4AA0E74F-BBB1-46F8-A6A8-E9F2B6EE6765}" type="presParOf" srcId="{712FEB49-FE18-4031-926B-684226DACF8D}" destId="{3F73145C-EF18-48B3-B390-FE3784C074EC}" srcOrd="0" destOrd="0" presId="urn:microsoft.com/office/officeart/2005/8/layout/hList2"/>
    <dgm:cxn modelId="{C688AED0-5E0D-4215-BA3A-3972E2F88726}" type="presParOf" srcId="{712FEB49-FE18-4031-926B-684226DACF8D}" destId="{C69223D3-567A-44EF-B28A-CB99CF59D297}" srcOrd="1" destOrd="0" presId="urn:microsoft.com/office/officeart/2005/8/layout/hList2"/>
    <dgm:cxn modelId="{A3717955-340D-4253-B1B3-09C4AC71159E}" type="presParOf" srcId="{712FEB49-FE18-4031-926B-684226DACF8D}" destId="{43DD2398-7CA3-4635-AC7D-F4257BB68FB4}" srcOrd="2" destOrd="0" presId="urn:microsoft.com/office/officeart/2005/8/layout/hList2"/>
    <dgm:cxn modelId="{7DBE9992-5464-4579-A029-E8B73A3E00EC}" type="presParOf" srcId="{8F9DE77A-E9A3-4F03-BD7D-358B13FB3E51}" destId="{3B52D8EC-A398-4FC2-93E6-FEE0ED40C432}" srcOrd="1" destOrd="0" presId="urn:microsoft.com/office/officeart/2005/8/layout/hList2"/>
    <dgm:cxn modelId="{3B5F1957-4FDC-436F-84E7-F9CC2B338A8F}" type="presParOf" srcId="{8F9DE77A-E9A3-4F03-BD7D-358B13FB3E51}" destId="{F93E853D-B360-458D-94DD-6C3BED17A29F}" srcOrd="2" destOrd="0" presId="urn:microsoft.com/office/officeart/2005/8/layout/hList2"/>
    <dgm:cxn modelId="{7324EC80-DE5B-425A-B16C-2ADCCF65623D}" type="presParOf" srcId="{F93E853D-B360-458D-94DD-6C3BED17A29F}" destId="{15CFD2D8-8F81-493C-8F42-37FB4552A565}" srcOrd="0" destOrd="0" presId="urn:microsoft.com/office/officeart/2005/8/layout/hList2"/>
    <dgm:cxn modelId="{04F8E861-4A04-420A-94EC-753862016950}" type="presParOf" srcId="{F93E853D-B360-458D-94DD-6C3BED17A29F}" destId="{58A935CF-0B6F-46DF-B570-A4A5CDF7C2DD}" srcOrd="1" destOrd="0" presId="urn:microsoft.com/office/officeart/2005/8/layout/hList2"/>
    <dgm:cxn modelId="{DDB048B8-2F8E-458C-8D85-9D9698D7E47B}" type="presParOf" srcId="{F93E853D-B360-458D-94DD-6C3BED17A29F}" destId="{44B2BECB-0069-45B0-800D-A9EBE750A5A6}" srcOrd="2" destOrd="0" presId="urn:microsoft.com/office/officeart/2005/8/layout/hList2"/>
    <dgm:cxn modelId="{38B86BE1-E41A-410E-8F58-EEF128F71BBC}" type="presParOf" srcId="{8F9DE77A-E9A3-4F03-BD7D-358B13FB3E51}" destId="{EE50CB15-7DC7-4B81-A17B-A402B41A68A4}" srcOrd="3" destOrd="0" presId="urn:microsoft.com/office/officeart/2005/8/layout/hList2"/>
    <dgm:cxn modelId="{2A7442BC-FF7E-4B8E-9610-93AA1808620F}" type="presParOf" srcId="{8F9DE77A-E9A3-4F03-BD7D-358B13FB3E51}" destId="{084F92B7-4470-42FB-9F3E-364E51ACDECA}" srcOrd="4" destOrd="0" presId="urn:microsoft.com/office/officeart/2005/8/layout/hList2"/>
    <dgm:cxn modelId="{39927C47-252C-42F1-93D5-7179164B0DDC}" type="presParOf" srcId="{084F92B7-4470-42FB-9F3E-364E51ACDECA}" destId="{076C4E2E-F0B2-44AB-890A-78DF665D2A90}" srcOrd="0" destOrd="0" presId="urn:microsoft.com/office/officeart/2005/8/layout/hList2"/>
    <dgm:cxn modelId="{B741AAB1-3DBB-4C1C-876B-29E12369CA58}" type="presParOf" srcId="{084F92B7-4470-42FB-9F3E-364E51ACDECA}" destId="{4DE5EB68-8C67-4D7F-B6A2-A2DF1EF64CC2}" srcOrd="1" destOrd="0" presId="urn:microsoft.com/office/officeart/2005/8/layout/hList2"/>
    <dgm:cxn modelId="{EA320AB1-047C-4939-9A41-B8B694DE21F7}" type="presParOf" srcId="{084F92B7-4470-42FB-9F3E-364E51ACDECA}" destId="{CC1D2423-13A1-4CFE-85E3-60070637E762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6201844-0F86-4C9C-8A84-103B42F3E4BE}" type="doc">
      <dgm:prSet loTypeId="urn:microsoft.com/office/officeart/2005/8/layout/hList2" loCatId="relationship" qsTypeId="urn:microsoft.com/office/officeart/2005/8/quickstyle/simple3" qsCatId="simple" csTypeId="urn:microsoft.com/office/officeart/2005/8/colors/accent5_3" csCatId="accent5" phldr="1"/>
      <dgm:spPr/>
      <dgm:t>
        <a:bodyPr/>
        <a:lstStyle/>
        <a:p>
          <a:endParaRPr lang="es-MX"/>
        </a:p>
      </dgm:t>
    </dgm:pt>
    <dgm:pt modelId="{82FCA930-7332-47CA-8BEE-4C131E07ED9B}">
      <dgm:prSet phldrT="[Texto]" custT="1"/>
      <dgm:spPr/>
      <dgm:t>
        <a:bodyPr/>
        <a:lstStyle/>
        <a:p>
          <a:pPr algn="ctr"/>
          <a:r>
            <a:rPr lang="es-MX" sz="2000" dirty="0"/>
            <a:t>E04001-P2860</a:t>
          </a:r>
        </a:p>
      </dgm:t>
    </dgm:pt>
    <dgm:pt modelId="{188F21CD-7DA4-4456-B49C-B930A5B992E9}" type="parTrans" cxnId="{1EDCDEC8-DFB8-4E19-94F2-1E6519C05BE7}">
      <dgm:prSet/>
      <dgm:spPr/>
      <dgm:t>
        <a:bodyPr/>
        <a:lstStyle/>
        <a:p>
          <a:endParaRPr lang="es-MX" sz="2400"/>
        </a:p>
      </dgm:t>
    </dgm:pt>
    <dgm:pt modelId="{BE3FF3CB-9819-49F6-97D4-6095B1046376}" type="sibTrans" cxnId="{1EDCDEC8-DFB8-4E19-94F2-1E6519C05BE7}">
      <dgm:prSet/>
      <dgm:spPr/>
      <dgm:t>
        <a:bodyPr/>
        <a:lstStyle/>
        <a:p>
          <a:endParaRPr lang="es-MX" sz="2400"/>
        </a:p>
      </dgm:t>
    </dgm:pt>
    <dgm:pt modelId="{D871CDF6-42A5-40CB-B1AC-21327FEC3E74}">
      <dgm:prSet phldrT="[Texto]" custT="1"/>
      <dgm:spPr/>
      <dgm:t>
        <a:bodyPr/>
        <a:lstStyle/>
        <a:p>
          <a:pPr algn="ctr"/>
          <a:r>
            <a:rPr lang="es-MX" sz="2000" dirty="0"/>
            <a:t>E04003-P0845</a:t>
          </a:r>
          <a:endParaRPr lang="es-MX" sz="2000" dirty="0">
            <a:solidFill>
              <a:srgbClr val="00B050"/>
            </a:solidFill>
          </a:endParaRPr>
        </a:p>
      </dgm:t>
    </dgm:pt>
    <dgm:pt modelId="{C7E542BC-85EF-425A-91BF-B81039A5AE52}" type="parTrans" cxnId="{3DCBDACB-EA7D-42A1-BE6E-E4F6D0E50DFA}">
      <dgm:prSet/>
      <dgm:spPr/>
      <dgm:t>
        <a:bodyPr/>
        <a:lstStyle/>
        <a:p>
          <a:endParaRPr lang="es-MX" sz="2400"/>
        </a:p>
      </dgm:t>
    </dgm:pt>
    <dgm:pt modelId="{1E4A124B-E276-4774-B0B7-B52B039F4B42}" type="sibTrans" cxnId="{3DCBDACB-EA7D-42A1-BE6E-E4F6D0E50DFA}">
      <dgm:prSet/>
      <dgm:spPr/>
      <dgm:t>
        <a:bodyPr/>
        <a:lstStyle/>
        <a:p>
          <a:endParaRPr lang="es-MX" sz="2400"/>
        </a:p>
      </dgm:t>
    </dgm:pt>
    <dgm:pt modelId="{E80E7DFA-D6F2-423F-98B8-E0375B8C8E1B}">
      <dgm:prSet phldrT="[Texto]" custT="1"/>
      <dgm:spPr/>
      <dgm:t>
        <a:bodyPr/>
        <a:lstStyle/>
        <a:p>
          <a:pPr algn="ctr"/>
          <a:r>
            <a:rPr lang="es-MX" sz="2000" dirty="0"/>
            <a:t>E04002-P0844</a:t>
          </a:r>
        </a:p>
      </dgm:t>
    </dgm:pt>
    <dgm:pt modelId="{A0A60A0A-73E4-4A32-B58F-0FCB6BAAF326}" type="parTrans" cxnId="{4377CC5D-9CD1-438C-82E8-CBE4B1E5ED61}">
      <dgm:prSet/>
      <dgm:spPr/>
      <dgm:t>
        <a:bodyPr/>
        <a:lstStyle/>
        <a:p>
          <a:endParaRPr lang="es-MX" sz="2400"/>
        </a:p>
      </dgm:t>
    </dgm:pt>
    <dgm:pt modelId="{FE369EDA-C534-4EF4-9427-4954BE4C7857}" type="sibTrans" cxnId="{4377CC5D-9CD1-438C-82E8-CBE4B1E5ED61}">
      <dgm:prSet/>
      <dgm:spPr/>
      <dgm:t>
        <a:bodyPr/>
        <a:lstStyle/>
        <a:p>
          <a:endParaRPr lang="es-MX" sz="2400"/>
        </a:p>
      </dgm:t>
    </dgm:pt>
    <dgm:pt modelId="{B14105BC-D68A-4050-AD4F-60853AF23AD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r>
            <a:rPr lang="es-ES" sz="1100" b="1" dirty="0">
              <a:solidFill>
                <a:srgbClr val="00B050"/>
              </a:solidFill>
            </a:rPr>
            <a:t>Proyectos de Investigación desarrollados con calidad por los investigadores de prestigio y Cuerpos Académicos Consolidados.</a:t>
          </a:r>
          <a:endParaRPr lang="es-MX" sz="1100" b="1" dirty="0">
            <a:solidFill>
              <a:srgbClr val="00B050"/>
            </a:solidFill>
          </a:endParaRPr>
        </a:p>
      </dgm:t>
    </dgm:pt>
    <dgm:pt modelId="{CB8BBDFC-FD95-47F1-9AD7-B3CEC67D31FB}" type="parTrans" cxnId="{9C0424D7-2302-4027-A2C9-F4FDF8E0C427}">
      <dgm:prSet/>
      <dgm:spPr/>
      <dgm:t>
        <a:bodyPr/>
        <a:lstStyle/>
        <a:p>
          <a:endParaRPr lang="es-MX" sz="2400"/>
        </a:p>
      </dgm:t>
    </dgm:pt>
    <dgm:pt modelId="{0ACC05DD-4615-4919-8264-680635FEE0CD}" type="sibTrans" cxnId="{9C0424D7-2302-4027-A2C9-F4FDF8E0C427}">
      <dgm:prSet/>
      <dgm:spPr/>
      <dgm:t>
        <a:bodyPr/>
        <a:lstStyle/>
        <a:p>
          <a:endParaRPr lang="es-MX" sz="2400"/>
        </a:p>
      </dgm:t>
    </dgm:pt>
    <dgm:pt modelId="{8F9354E0-C047-4473-B009-ACCE3F8B5B7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488950">
            <a:buNone/>
          </a:pPr>
          <a:r>
            <a:rPr lang="es-ES" sz="1100" b="1" dirty="0"/>
            <a:t>Avances científicos y tecnológicos difundidos</a:t>
          </a:r>
          <a:r>
            <a:rPr lang="es-ES" sz="1300" b="1" dirty="0"/>
            <a:t>.</a:t>
          </a:r>
          <a:endParaRPr lang="es-MX" sz="1100" b="1" dirty="0">
            <a:solidFill>
              <a:srgbClr val="002060"/>
            </a:solidFill>
          </a:endParaRPr>
        </a:p>
      </dgm:t>
    </dgm:pt>
    <dgm:pt modelId="{43026461-3867-426C-8B8B-65EA159F5372}" type="parTrans" cxnId="{571540B9-5BB8-4300-BBF1-C01C939362E1}">
      <dgm:prSet/>
      <dgm:spPr/>
      <dgm:t>
        <a:bodyPr/>
        <a:lstStyle/>
        <a:p>
          <a:endParaRPr lang="es-MX" sz="2400"/>
        </a:p>
      </dgm:t>
    </dgm:pt>
    <dgm:pt modelId="{DC34B73C-6847-4F5E-AD32-4A72233558FA}" type="sibTrans" cxnId="{571540B9-5BB8-4300-BBF1-C01C939362E1}">
      <dgm:prSet/>
      <dgm:spPr/>
      <dgm:t>
        <a:bodyPr/>
        <a:lstStyle/>
        <a:p>
          <a:endParaRPr lang="es-MX" sz="2400"/>
        </a:p>
      </dgm:t>
    </dgm:pt>
    <dgm:pt modelId="{F1E83E5B-D5C6-40B5-B137-9EB6A61221D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>
            <a:buNone/>
          </a:pPr>
          <a:r>
            <a:rPr lang="es-MX" sz="1100" b="1" dirty="0"/>
            <a:t>Investigadores formados en Programas Educativos de Posgrado de calidad, acreditados nacional e internacional-mente.</a:t>
          </a:r>
          <a:endParaRPr lang="es-MX" sz="1100" b="1" dirty="0">
            <a:solidFill>
              <a:srgbClr val="00B050"/>
            </a:solidFill>
          </a:endParaRPr>
        </a:p>
      </dgm:t>
    </dgm:pt>
    <dgm:pt modelId="{E9C65F27-2052-4D01-ADAE-7E560EC7F20B}" type="parTrans" cxnId="{6AF0C2BE-F563-456D-A423-956C9096CD3F}">
      <dgm:prSet/>
      <dgm:spPr/>
      <dgm:t>
        <a:bodyPr/>
        <a:lstStyle/>
        <a:p>
          <a:endParaRPr lang="es-MX" sz="2400"/>
        </a:p>
      </dgm:t>
    </dgm:pt>
    <dgm:pt modelId="{31290670-A88D-4B4D-BBE1-09C71EB3421F}" type="sibTrans" cxnId="{6AF0C2BE-F563-456D-A423-956C9096CD3F}">
      <dgm:prSet/>
      <dgm:spPr/>
      <dgm:t>
        <a:bodyPr/>
        <a:lstStyle/>
        <a:p>
          <a:endParaRPr lang="es-MX" sz="2400"/>
        </a:p>
      </dgm:t>
    </dgm:pt>
    <dgm:pt modelId="{63BC641E-11E5-4445-B80A-924EF14119F4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14300" indent="0" algn="l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F47281B5-56E5-4378-94A6-BB9E3170D796}" type="parTrans" cxnId="{DDC6E803-8387-486B-BA0F-3F58D6A199BA}">
      <dgm:prSet/>
      <dgm:spPr/>
      <dgm:t>
        <a:bodyPr/>
        <a:lstStyle/>
        <a:p>
          <a:endParaRPr lang="es-MX" sz="2400"/>
        </a:p>
      </dgm:t>
    </dgm:pt>
    <dgm:pt modelId="{35CCEDEF-1992-417D-AAA9-CEFF15D94167}" type="sibTrans" cxnId="{DDC6E803-8387-486B-BA0F-3F58D6A199BA}">
      <dgm:prSet/>
      <dgm:spPr/>
      <dgm:t>
        <a:bodyPr/>
        <a:lstStyle/>
        <a:p>
          <a:endParaRPr lang="es-MX" sz="2400"/>
        </a:p>
      </dgm:t>
    </dgm:pt>
    <dgm:pt modelId="{8FD60B5B-84C5-4D4C-80A6-1C9BFEC41E3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14300" indent="0" algn="l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C3E5345C-61AD-4CCA-8F31-9BC9D4183C41}" type="parTrans" cxnId="{9EA591D2-19FB-42FB-86F0-834EAB5DE9BF}">
      <dgm:prSet/>
      <dgm:spPr/>
      <dgm:t>
        <a:bodyPr/>
        <a:lstStyle/>
        <a:p>
          <a:endParaRPr lang="es-MX" sz="2400"/>
        </a:p>
      </dgm:t>
    </dgm:pt>
    <dgm:pt modelId="{54A0DFC9-4E48-415D-8900-5372A24E9FA2}" type="sibTrans" cxnId="{9EA591D2-19FB-42FB-86F0-834EAB5DE9BF}">
      <dgm:prSet/>
      <dgm:spPr/>
      <dgm:t>
        <a:bodyPr/>
        <a:lstStyle/>
        <a:p>
          <a:endParaRPr lang="es-MX" sz="2400"/>
        </a:p>
      </dgm:t>
    </dgm:pt>
    <dgm:pt modelId="{6667A85A-4260-482C-B2F5-97B27D3563D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l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20050E72-D14E-4560-B034-6F16F3F74423}" type="parTrans" cxnId="{D4A904DE-B613-4D40-A4D2-AC61C9B33D76}">
      <dgm:prSet/>
      <dgm:spPr/>
      <dgm:t>
        <a:bodyPr/>
        <a:lstStyle/>
        <a:p>
          <a:endParaRPr lang="es-MX" sz="2400"/>
        </a:p>
      </dgm:t>
    </dgm:pt>
    <dgm:pt modelId="{47D3506B-E878-4A19-BD22-DF0DCDB2D1AB}" type="sibTrans" cxnId="{D4A904DE-B613-4D40-A4D2-AC61C9B33D76}">
      <dgm:prSet/>
      <dgm:spPr/>
      <dgm:t>
        <a:bodyPr/>
        <a:lstStyle/>
        <a:p>
          <a:endParaRPr lang="es-MX" sz="2400"/>
        </a:p>
      </dgm:t>
    </dgm:pt>
    <dgm:pt modelId="{B57DA595-3F24-4306-8EE6-D875E39178D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8BC8953F-0F81-4F38-86B5-FFF381B5DFC1}" type="parTrans" cxnId="{D8E04E75-522D-4E0B-8AA3-345B8CFC519A}">
      <dgm:prSet/>
      <dgm:spPr/>
      <dgm:t>
        <a:bodyPr/>
        <a:lstStyle/>
        <a:p>
          <a:endParaRPr lang="es-MX" sz="2400"/>
        </a:p>
      </dgm:t>
    </dgm:pt>
    <dgm:pt modelId="{DAB12E0A-231B-4E72-A41C-34BC10FEF892}" type="sibTrans" cxnId="{D8E04E75-522D-4E0B-8AA3-345B8CFC519A}">
      <dgm:prSet/>
      <dgm:spPr/>
      <dgm:t>
        <a:bodyPr/>
        <a:lstStyle/>
        <a:p>
          <a:endParaRPr lang="es-MX" sz="2400"/>
        </a:p>
      </dgm:t>
    </dgm:pt>
    <dgm:pt modelId="{3093A924-11AE-4FB4-85C5-E2042F73028E}">
      <dgm:prSet phldrT="[Texto]" custT="1"/>
      <dgm:spPr/>
      <dgm:t>
        <a:bodyPr/>
        <a:lstStyle/>
        <a:p>
          <a:pPr algn="ctr"/>
          <a:r>
            <a:rPr lang="es-MX" sz="2000" dirty="0">
              <a:solidFill>
                <a:schemeClr val="tx1"/>
              </a:solidFill>
            </a:rPr>
            <a:t>E04004</a:t>
          </a:r>
          <a:r>
            <a:rPr lang="es-MX" sz="2000" dirty="0">
              <a:solidFill>
                <a:srgbClr val="00B050"/>
              </a:solidFill>
            </a:rPr>
            <a:t>-P3071</a:t>
          </a:r>
          <a:endParaRPr lang="es-MX" sz="2000" b="1" dirty="0">
            <a:solidFill>
              <a:srgbClr val="00B050"/>
            </a:solidFill>
          </a:endParaRPr>
        </a:p>
      </dgm:t>
    </dgm:pt>
    <dgm:pt modelId="{E2CE09C9-FE3C-4185-A8B0-676F496AB863}" type="parTrans" cxnId="{0CCF2E7D-DE74-4121-95E3-31D280ECA397}">
      <dgm:prSet/>
      <dgm:spPr/>
      <dgm:t>
        <a:bodyPr/>
        <a:lstStyle/>
        <a:p>
          <a:endParaRPr lang="es-MX" sz="2400"/>
        </a:p>
      </dgm:t>
    </dgm:pt>
    <dgm:pt modelId="{548AE600-97C2-4114-A547-9B26E663E4EA}" type="sibTrans" cxnId="{0CCF2E7D-DE74-4121-95E3-31D280ECA397}">
      <dgm:prSet/>
      <dgm:spPr/>
      <dgm:t>
        <a:bodyPr/>
        <a:lstStyle/>
        <a:p>
          <a:endParaRPr lang="es-MX" sz="2400"/>
        </a:p>
      </dgm:t>
    </dgm:pt>
    <dgm:pt modelId="{7E5968A0-D062-42BD-91FE-09A43DF3518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57150" indent="0" algn="l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5F3A7B3A-20D3-4E66-BCCD-C51F30E66DAE}" type="parTrans" cxnId="{CBF9DA96-1B60-47A0-A178-29A3A5F7DA3E}">
      <dgm:prSet/>
      <dgm:spPr/>
      <dgm:t>
        <a:bodyPr/>
        <a:lstStyle/>
        <a:p>
          <a:endParaRPr lang="es-MX" sz="2400"/>
        </a:p>
      </dgm:t>
    </dgm:pt>
    <dgm:pt modelId="{4DEA3B82-458B-4987-A61F-89E125E3F100}" type="sibTrans" cxnId="{CBF9DA96-1B60-47A0-A178-29A3A5F7DA3E}">
      <dgm:prSet/>
      <dgm:spPr/>
      <dgm:t>
        <a:bodyPr/>
        <a:lstStyle/>
        <a:p>
          <a:endParaRPr lang="es-MX" sz="2400"/>
        </a:p>
      </dgm:t>
    </dgm:pt>
    <dgm:pt modelId="{7D67BF03-931D-447F-9666-CEFB466A0EB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57150" indent="0" algn="l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FC9DA73F-29D0-4E42-98A7-19A8EE91918E}" type="parTrans" cxnId="{2A938C9C-02B9-4EAD-8704-C795B226FC6C}">
      <dgm:prSet/>
      <dgm:spPr/>
      <dgm:t>
        <a:bodyPr/>
        <a:lstStyle/>
        <a:p>
          <a:endParaRPr lang="es-MX" sz="2400"/>
        </a:p>
      </dgm:t>
    </dgm:pt>
    <dgm:pt modelId="{327DB322-8C11-4D17-8B84-E476AE1D587A}" type="sibTrans" cxnId="{2A938C9C-02B9-4EAD-8704-C795B226FC6C}">
      <dgm:prSet/>
      <dgm:spPr/>
      <dgm:t>
        <a:bodyPr/>
        <a:lstStyle/>
        <a:p>
          <a:endParaRPr lang="es-MX" sz="2400"/>
        </a:p>
      </dgm:t>
    </dgm:pt>
    <dgm:pt modelId="{7A680DC9-214D-4680-B4A3-0D658828A2C1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>
            <a:buNone/>
          </a:pPr>
          <a:r>
            <a:rPr lang="es-ES" sz="1100" b="1" dirty="0">
              <a:solidFill>
                <a:srgbClr val="00B050"/>
              </a:solidFill>
            </a:rPr>
            <a:t>Infraestructura y </a:t>
          </a:r>
          <a:r>
            <a:rPr lang="es-ES" sz="1100" b="1" dirty="0">
              <a:solidFill>
                <a:schemeClr val="tx1"/>
              </a:solidFill>
            </a:rPr>
            <a:t>equipamiento  </a:t>
          </a:r>
          <a:r>
            <a:rPr lang="es-ES" sz="1100" b="1" dirty="0">
              <a:solidFill>
                <a:srgbClr val="00B050"/>
              </a:solidFill>
            </a:rPr>
            <a:t>implementados</a:t>
          </a:r>
          <a:r>
            <a:rPr lang="es-ES" sz="1100" b="1" dirty="0">
              <a:solidFill>
                <a:schemeClr val="tx1"/>
              </a:solidFill>
            </a:rPr>
            <a:t> para el desarrollo de las investigaciones, tecnologías e innovaciones.</a:t>
          </a:r>
          <a:endParaRPr lang="es-MX" sz="1100" dirty="0">
            <a:solidFill>
              <a:schemeClr val="tx1"/>
            </a:solidFill>
          </a:endParaRPr>
        </a:p>
      </dgm:t>
    </dgm:pt>
    <dgm:pt modelId="{4A78A504-0ACC-4315-9941-549897D02C39}" type="parTrans" cxnId="{2B576D72-FD70-493A-875C-CC809B73AF3B}">
      <dgm:prSet/>
      <dgm:spPr/>
      <dgm:t>
        <a:bodyPr/>
        <a:lstStyle/>
        <a:p>
          <a:endParaRPr lang="es-MX" sz="2400"/>
        </a:p>
      </dgm:t>
    </dgm:pt>
    <dgm:pt modelId="{6E0DE142-D5A3-4D64-8926-9EECDA9C3FCD}" type="sibTrans" cxnId="{2B576D72-FD70-493A-875C-CC809B73AF3B}">
      <dgm:prSet/>
      <dgm:spPr/>
      <dgm:t>
        <a:bodyPr/>
        <a:lstStyle/>
        <a:p>
          <a:endParaRPr lang="es-MX" sz="2400"/>
        </a:p>
      </dgm:t>
    </dgm:pt>
    <dgm:pt modelId="{3206F45F-1D2E-4161-818F-0E68C858A89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>
            <a:buNone/>
          </a:pPr>
          <a:endParaRPr lang="es-MX" sz="1100" b="1" dirty="0">
            <a:solidFill>
              <a:srgbClr val="00B050"/>
            </a:solidFill>
          </a:endParaRPr>
        </a:p>
      </dgm:t>
    </dgm:pt>
    <dgm:pt modelId="{76BB482F-2592-438D-8BB2-62298107EAD3}" type="parTrans" cxnId="{59D113E2-92E8-4963-A52C-B100EB4C2D20}">
      <dgm:prSet/>
      <dgm:spPr/>
      <dgm:t>
        <a:bodyPr/>
        <a:lstStyle/>
        <a:p>
          <a:endParaRPr lang="es-MX"/>
        </a:p>
      </dgm:t>
    </dgm:pt>
    <dgm:pt modelId="{0BE8E4AE-91E2-4A9A-96B5-CB896812B39A}" type="sibTrans" cxnId="{59D113E2-92E8-4963-A52C-B100EB4C2D20}">
      <dgm:prSet/>
      <dgm:spPr/>
      <dgm:t>
        <a:bodyPr/>
        <a:lstStyle/>
        <a:p>
          <a:endParaRPr lang="es-MX"/>
        </a:p>
      </dgm:t>
    </dgm:pt>
    <dgm:pt modelId="{64EF3BC4-6A5C-407A-BDFD-1B6B72F6FFB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ctr">
            <a:buNone/>
          </a:pPr>
          <a:endParaRPr lang="es-MX" sz="1100" b="1" dirty="0">
            <a:solidFill>
              <a:srgbClr val="00B050"/>
            </a:solidFill>
          </a:endParaRPr>
        </a:p>
      </dgm:t>
    </dgm:pt>
    <dgm:pt modelId="{0266BADF-2907-4065-AD22-9071D215B4A4}" type="parTrans" cxnId="{C23111C2-3DFD-4FF8-A9D1-AF4EF0462818}">
      <dgm:prSet/>
      <dgm:spPr/>
      <dgm:t>
        <a:bodyPr/>
        <a:lstStyle/>
        <a:p>
          <a:endParaRPr lang="es-MX"/>
        </a:p>
      </dgm:t>
    </dgm:pt>
    <dgm:pt modelId="{E95501C1-3957-402F-9CF6-5FD5A9D5FE36}" type="sibTrans" cxnId="{C23111C2-3DFD-4FF8-A9D1-AF4EF0462818}">
      <dgm:prSet/>
      <dgm:spPr/>
      <dgm:t>
        <a:bodyPr/>
        <a:lstStyle/>
        <a:p>
          <a:endParaRPr lang="es-MX"/>
        </a:p>
      </dgm:t>
    </dgm:pt>
    <dgm:pt modelId="{90928388-BB53-4E6B-8AFB-AB5BB958BD0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D16E6AC6-2EE7-4C1D-AB36-0B0298671D6F}" type="parTrans" cxnId="{FC4873A6-9D02-4361-9203-0D141DF56102}">
      <dgm:prSet/>
      <dgm:spPr/>
      <dgm:t>
        <a:bodyPr/>
        <a:lstStyle/>
        <a:p>
          <a:endParaRPr lang="es-MX"/>
        </a:p>
      </dgm:t>
    </dgm:pt>
    <dgm:pt modelId="{77F979C7-13DF-4764-AA39-F1508A50B8C4}" type="sibTrans" cxnId="{FC4873A6-9D02-4361-9203-0D141DF56102}">
      <dgm:prSet/>
      <dgm:spPr/>
      <dgm:t>
        <a:bodyPr/>
        <a:lstStyle/>
        <a:p>
          <a:endParaRPr lang="es-MX"/>
        </a:p>
      </dgm:t>
    </dgm:pt>
    <dgm:pt modelId="{CB24237A-E8BB-4F81-A08D-41EDEDCD5121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57150" indent="0" algn="l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06D5D5F3-D433-42F7-AF3E-B70DC6C56906}" type="parTrans" cxnId="{F45810B4-063F-43BE-BFD2-3AD0614AFA0D}">
      <dgm:prSet/>
      <dgm:spPr/>
      <dgm:t>
        <a:bodyPr/>
        <a:lstStyle/>
        <a:p>
          <a:endParaRPr lang="es-MX"/>
        </a:p>
      </dgm:t>
    </dgm:pt>
    <dgm:pt modelId="{71E1CB21-14D7-4B36-962C-9B3EF016E0B0}" type="sibTrans" cxnId="{F45810B4-063F-43BE-BFD2-3AD0614AFA0D}">
      <dgm:prSet/>
      <dgm:spPr/>
      <dgm:t>
        <a:bodyPr/>
        <a:lstStyle/>
        <a:p>
          <a:endParaRPr lang="es-MX"/>
        </a:p>
      </dgm:t>
    </dgm:pt>
    <dgm:pt modelId="{A7923E38-3D13-4A9E-B23B-40BEC0F422C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57150" indent="0" algn="l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4ACF91D7-F5CC-4E09-AF1B-33BCF13F5AF6}" type="parTrans" cxnId="{BB35914B-E7E3-41AC-986D-4A15B1EFD057}">
      <dgm:prSet/>
      <dgm:spPr/>
      <dgm:t>
        <a:bodyPr/>
        <a:lstStyle/>
        <a:p>
          <a:endParaRPr lang="es-MX"/>
        </a:p>
      </dgm:t>
    </dgm:pt>
    <dgm:pt modelId="{94775324-49C3-40F4-B2EF-53F9BA4E3682}" type="sibTrans" cxnId="{BB35914B-E7E3-41AC-986D-4A15B1EFD057}">
      <dgm:prSet/>
      <dgm:spPr/>
      <dgm:t>
        <a:bodyPr/>
        <a:lstStyle/>
        <a:p>
          <a:endParaRPr lang="es-MX"/>
        </a:p>
      </dgm:t>
    </dgm:pt>
    <dgm:pt modelId="{4EEEE6DA-8E90-4ABB-9B28-8201666239E1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488950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38B7313D-6771-435A-8A83-5117634B561F}" type="parTrans" cxnId="{76C1459D-4CDA-46C7-9538-78E8772F3CA9}">
      <dgm:prSet/>
      <dgm:spPr/>
      <dgm:t>
        <a:bodyPr/>
        <a:lstStyle/>
        <a:p>
          <a:endParaRPr lang="es-MX"/>
        </a:p>
      </dgm:t>
    </dgm:pt>
    <dgm:pt modelId="{0BB39F1C-C2A1-48FF-964C-695C0802DFE0}" type="sibTrans" cxnId="{76C1459D-4CDA-46C7-9538-78E8772F3CA9}">
      <dgm:prSet/>
      <dgm:spPr/>
      <dgm:t>
        <a:bodyPr/>
        <a:lstStyle/>
        <a:p>
          <a:endParaRPr lang="es-MX"/>
        </a:p>
      </dgm:t>
    </dgm:pt>
    <dgm:pt modelId="{3EA9BDAC-F63E-48BE-BEAF-42C04468B7C4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488950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F6600529-5BDC-4D74-B685-CE520A2A610D}" type="parTrans" cxnId="{88375F21-C6BD-4243-B6B2-F8FDEFE58A03}">
      <dgm:prSet/>
      <dgm:spPr/>
      <dgm:t>
        <a:bodyPr/>
        <a:lstStyle/>
        <a:p>
          <a:endParaRPr lang="es-MX"/>
        </a:p>
      </dgm:t>
    </dgm:pt>
    <dgm:pt modelId="{4C285B73-6D3A-4621-8393-11D108ED565C}" type="sibTrans" cxnId="{88375F21-C6BD-4243-B6B2-F8FDEFE58A03}">
      <dgm:prSet/>
      <dgm:spPr/>
      <dgm:t>
        <a:bodyPr/>
        <a:lstStyle/>
        <a:p>
          <a:endParaRPr lang="es-MX"/>
        </a:p>
      </dgm:t>
    </dgm:pt>
    <dgm:pt modelId="{1B6532BF-89DA-4568-B1D1-A309BA291993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488950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51CFC544-9CA1-446C-ACCD-84C0CBBE80BB}" type="parTrans" cxnId="{F82130B3-9E27-498D-89A0-5CAFB8F4D9FB}">
      <dgm:prSet/>
      <dgm:spPr/>
      <dgm:t>
        <a:bodyPr/>
        <a:lstStyle/>
        <a:p>
          <a:endParaRPr lang="es-MX"/>
        </a:p>
      </dgm:t>
    </dgm:pt>
    <dgm:pt modelId="{4B7559ED-2FB9-4B13-8250-8112DC396CBD}" type="sibTrans" cxnId="{F82130B3-9E27-498D-89A0-5CAFB8F4D9FB}">
      <dgm:prSet/>
      <dgm:spPr/>
      <dgm:t>
        <a:bodyPr/>
        <a:lstStyle/>
        <a:p>
          <a:endParaRPr lang="es-MX"/>
        </a:p>
      </dgm:t>
    </dgm:pt>
    <dgm:pt modelId="{6D8B5B76-EDC9-447B-8C9F-BE630AA5164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488950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F307DFEC-B65C-467B-BCCB-4A2533A71ACE}" type="parTrans" cxnId="{FB0A9013-517D-411F-99B1-E3F5E2242051}">
      <dgm:prSet/>
      <dgm:spPr/>
      <dgm:t>
        <a:bodyPr/>
        <a:lstStyle/>
        <a:p>
          <a:endParaRPr lang="es-MX"/>
        </a:p>
      </dgm:t>
    </dgm:pt>
    <dgm:pt modelId="{48597A74-3E76-47D8-9546-19A8126EF8FD}" type="sibTrans" cxnId="{FB0A9013-517D-411F-99B1-E3F5E2242051}">
      <dgm:prSet/>
      <dgm:spPr/>
      <dgm:t>
        <a:bodyPr/>
        <a:lstStyle/>
        <a:p>
          <a:endParaRPr lang="es-MX"/>
        </a:p>
      </dgm:t>
    </dgm:pt>
    <dgm:pt modelId="{2B25D6D1-2BAF-40A6-8074-5360A72AB1F9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488950">
            <a:buNone/>
          </a:pPr>
          <a:endParaRPr lang="es-MX" sz="1100" b="1" dirty="0">
            <a:solidFill>
              <a:srgbClr val="002060"/>
            </a:solidFill>
          </a:endParaRPr>
        </a:p>
      </dgm:t>
    </dgm:pt>
    <dgm:pt modelId="{B3342BCB-84E2-41D6-9753-164801DF5142}" type="parTrans" cxnId="{72C3A20E-90D0-4A5C-A5C8-EB0DB46E6174}">
      <dgm:prSet/>
      <dgm:spPr/>
      <dgm:t>
        <a:bodyPr/>
        <a:lstStyle/>
        <a:p>
          <a:endParaRPr lang="es-MX"/>
        </a:p>
      </dgm:t>
    </dgm:pt>
    <dgm:pt modelId="{4E8407FE-1CBF-4133-8591-B3B659231460}" type="sibTrans" cxnId="{72C3A20E-90D0-4A5C-A5C8-EB0DB46E6174}">
      <dgm:prSet/>
      <dgm:spPr/>
      <dgm:t>
        <a:bodyPr/>
        <a:lstStyle/>
        <a:p>
          <a:endParaRPr lang="es-MX"/>
        </a:p>
      </dgm:t>
    </dgm:pt>
    <dgm:pt modelId="{C39C4681-045A-48F7-8624-2B3698DEE9DB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488950">
            <a:buNone/>
          </a:pPr>
          <a:endParaRPr lang="es-MX" sz="600" b="1" dirty="0">
            <a:solidFill>
              <a:srgbClr val="002060"/>
            </a:solidFill>
          </a:endParaRPr>
        </a:p>
      </dgm:t>
    </dgm:pt>
    <dgm:pt modelId="{E6CAEDD6-C3C0-4CBC-B305-01541E626CBB}" type="parTrans" cxnId="{F3EDE09E-E1AF-4345-9DF7-79F69E42EC87}">
      <dgm:prSet/>
      <dgm:spPr/>
      <dgm:t>
        <a:bodyPr/>
        <a:lstStyle/>
        <a:p>
          <a:endParaRPr lang="es-MX"/>
        </a:p>
      </dgm:t>
    </dgm:pt>
    <dgm:pt modelId="{2AE31352-DE08-48DF-ABA4-A3DEDE161062}" type="sibTrans" cxnId="{F3EDE09E-E1AF-4345-9DF7-79F69E42EC87}">
      <dgm:prSet/>
      <dgm:spPr/>
      <dgm:t>
        <a:bodyPr/>
        <a:lstStyle/>
        <a:p>
          <a:endParaRPr lang="es-MX"/>
        </a:p>
      </dgm:t>
    </dgm:pt>
    <dgm:pt modelId="{8F9DE77A-E9A3-4F03-BD7D-358B13FB3E51}" type="pres">
      <dgm:prSet presAssocID="{66201844-0F86-4C9C-8A84-103B42F3E4BE}" presName="linearFlow" presStyleCnt="0">
        <dgm:presLayoutVars>
          <dgm:dir/>
          <dgm:animLvl val="lvl"/>
          <dgm:resizeHandles/>
        </dgm:presLayoutVars>
      </dgm:prSet>
      <dgm:spPr/>
    </dgm:pt>
    <dgm:pt modelId="{712FEB49-FE18-4031-926B-684226DACF8D}" type="pres">
      <dgm:prSet presAssocID="{82FCA930-7332-47CA-8BEE-4C131E07ED9B}" presName="compositeNode" presStyleCnt="0">
        <dgm:presLayoutVars>
          <dgm:bulletEnabled val="1"/>
        </dgm:presLayoutVars>
      </dgm:prSet>
      <dgm:spPr/>
    </dgm:pt>
    <dgm:pt modelId="{3F73145C-EF18-48B3-B390-FE3784C074EC}" type="pres">
      <dgm:prSet presAssocID="{82FCA930-7332-47CA-8BEE-4C131E07ED9B}" presName="image" presStyleLbl="fgImgPlace1" presStyleIdx="0" presStyleCnt="4" custScaleX="136865" custScaleY="196201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046" r="1288"/>
          </a:stretch>
        </a:blipFill>
      </dgm:spPr>
    </dgm:pt>
    <dgm:pt modelId="{C69223D3-567A-44EF-B28A-CB99CF59D297}" type="pres">
      <dgm:prSet presAssocID="{82FCA930-7332-47CA-8BEE-4C131E07ED9B}" presName="childNode" presStyleLbl="node1" presStyleIdx="0" presStyleCnt="4">
        <dgm:presLayoutVars>
          <dgm:bulletEnabled val="1"/>
        </dgm:presLayoutVars>
      </dgm:prSet>
      <dgm:spPr/>
    </dgm:pt>
    <dgm:pt modelId="{43DD2398-7CA3-4635-AC7D-F4257BB68FB4}" type="pres">
      <dgm:prSet presAssocID="{82FCA930-7332-47CA-8BEE-4C131E07ED9B}" presName="parentNode" presStyleLbl="revTx" presStyleIdx="0" presStyleCnt="4" custLinFactNeighborX="-8750">
        <dgm:presLayoutVars>
          <dgm:chMax val="0"/>
          <dgm:bulletEnabled val="1"/>
        </dgm:presLayoutVars>
      </dgm:prSet>
      <dgm:spPr/>
    </dgm:pt>
    <dgm:pt modelId="{3B52D8EC-A398-4FC2-93E6-FEE0ED40C432}" type="pres">
      <dgm:prSet presAssocID="{BE3FF3CB-9819-49F6-97D4-6095B1046376}" presName="sibTrans" presStyleCnt="0"/>
      <dgm:spPr/>
    </dgm:pt>
    <dgm:pt modelId="{F93E853D-B360-458D-94DD-6C3BED17A29F}" type="pres">
      <dgm:prSet presAssocID="{E80E7DFA-D6F2-423F-98B8-E0375B8C8E1B}" presName="compositeNode" presStyleCnt="0">
        <dgm:presLayoutVars>
          <dgm:bulletEnabled val="1"/>
        </dgm:presLayoutVars>
      </dgm:prSet>
      <dgm:spPr/>
    </dgm:pt>
    <dgm:pt modelId="{15CFD2D8-8F81-493C-8F42-37FB4552A565}" type="pres">
      <dgm:prSet presAssocID="{E80E7DFA-D6F2-423F-98B8-E0375B8C8E1B}" presName="image" presStyleLbl="fgImgPlace1" presStyleIdx="1" presStyleCnt="4" custScaleX="137324" custScaleY="184746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8" r="-366"/>
          </a:stretch>
        </a:blipFill>
      </dgm:spPr>
    </dgm:pt>
    <dgm:pt modelId="{58A935CF-0B6F-46DF-B570-A4A5CDF7C2DD}" type="pres">
      <dgm:prSet presAssocID="{E80E7DFA-D6F2-423F-98B8-E0375B8C8E1B}" presName="childNode" presStyleLbl="node1" presStyleIdx="1" presStyleCnt="4">
        <dgm:presLayoutVars>
          <dgm:bulletEnabled val="1"/>
        </dgm:presLayoutVars>
      </dgm:prSet>
      <dgm:spPr/>
    </dgm:pt>
    <dgm:pt modelId="{44B2BECB-0069-45B0-800D-A9EBE750A5A6}" type="pres">
      <dgm:prSet presAssocID="{E80E7DFA-D6F2-423F-98B8-E0375B8C8E1B}" presName="parentNode" presStyleLbl="revTx" presStyleIdx="1" presStyleCnt="4" custLinFactNeighborX="-8750">
        <dgm:presLayoutVars>
          <dgm:chMax val="0"/>
          <dgm:bulletEnabled val="1"/>
        </dgm:presLayoutVars>
      </dgm:prSet>
      <dgm:spPr/>
    </dgm:pt>
    <dgm:pt modelId="{EE50CB15-7DC7-4B81-A17B-A402B41A68A4}" type="pres">
      <dgm:prSet presAssocID="{FE369EDA-C534-4EF4-9427-4954BE4C7857}" presName="sibTrans" presStyleCnt="0"/>
      <dgm:spPr/>
    </dgm:pt>
    <dgm:pt modelId="{084F92B7-4470-42FB-9F3E-364E51ACDECA}" type="pres">
      <dgm:prSet presAssocID="{D871CDF6-42A5-40CB-B1AC-21327FEC3E74}" presName="compositeNode" presStyleCnt="0">
        <dgm:presLayoutVars>
          <dgm:bulletEnabled val="1"/>
        </dgm:presLayoutVars>
      </dgm:prSet>
      <dgm:spPr/>
    </dgm:pt>
    <dgm:pt modelId="{076C4E2E-F0B2-44AB-890A-78DF665D2A90}" type="pres">
      <dgm:prSet presAssocID="{D871CDF6-42A5-40CB-B1AC-21327FEC3E74}" presName="image" presStyleLbl="fgImgPlace1" presStyleIdx="2" presStyleCnt="4" custScaleX="124592" custScaleY="18905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2986" t="-5051" r="-110515" b="-53734"/>
          </a:stretch>
        </a:blipFill>
      </dgm:spPr>
    </dgm:pt>
    <dgm:pt modelId="{4DE5EB68-8C67-4D7F-B6A2-A2DF1EF64CC2}" type="pres">
      <dgm:prSet presAssocID="{D871CDF6-42A5-40CB-B1AC-21327FEC3E74}" presName="childNode" presStyleLbl="node1" presStyleIdx="2" presStyleCnt="4">
        <dgm:presLayoutVars>
          <dgm:bulletEnabled val="1"/>
        </dgm:presLayoutVars>
      </dgm:prSet>
      <dgm:spPr/>
    </dgm:pt>
    <dgm:pt modelId="{CC1D2423-13A1-4CFE-85E3-60070637E762}" type="pres">
      <dgm:prSet presAssocID="{D871CDF6-42A5-40CB-B1AC-21327FEC3E74}" presName="parentNode" presStyleLbl="revTx" presStyleIdx="2" presStyleCnt="4" custLinFactNeighborX="-8750">
        <dgm:presLayoutVars>
          <dgm:chMax val="0"/>
          <dgm:bulletEnabled val="1"/>
        </dgm:presLayoutVars>
      </dgm:prSet>
      <dgm:spPr/>
    </dgm:pt>
    <dgm:pt modelId="{612D5FDC-146F-4735-90A5-958B1972D9A1}" type="pres">
      <dgm:prSet presAssocID="{1E4A124B-E276-4774-B0B7-B52B039F4B42}" presName="sibTrans" presStyleCnt="0"/>
      <dgm:spPr/>
    </dgm:pt>
    <dgm:pt modelId="{F12F524D-3056-4818-A58E-B40233EADCF8}" type="pres">
      <dgm:prSet presAssocID="{3093A924-11AE-4FB4-85C5-E2042F73028E}" presName="compositeNode" presStyleCnt="0">
        <dgm:presLayoutVars>
          <dgm:bulletEnabled val="1"/>
        </dgm:presLayoutVars>
      </dgm:prSet>
      <dgm:spPr/>
    </dgm:pt>
    <dgm:pt modelId="{7EA4832D-8D6D-4318-9F4D-104BD32AD621}" type="pres">
      <dgm:prSet presAssocID="{3093A924-11AE-4FB4-85C5-E2042F73028E}" presName="image" presStyleLbl="fgImgPlace1" presStyleIdx="3" presStyleCnt="4" custScaleX="128055" custScaleY="165899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72" t="2997" r="-67378" b="-2997"/>
          </a:stretch>
        </a:blipFill>
      </dgm:spPr>
    </dgm:pt>
    <dgm:pt modelId="{13C4283F-CBAD-458E-9540-D9F762352237}" type="pres">
      <dgm:prSet presAssocID="{3093A924-11AE-4FB4-85C5-E2042F73028E}" presName="childNode" presStyleLbl="node1" presStyleIdx="3" presStyleCnt="4" custScaleY="103030" custLinFactNeighborX="-836" custLinFactNeighborY="-471">
        <dgm:presLayoutVars>
          <dgm:bulletEnabled val="1"/>
        </dgm:presLayoutVars>
      </dgm:prSet>
      <dgm:spPr/>
    </dgm:pt>
    <dgm:pt modelId="{4C26F47A-2CEE-44E5-BA30-CB7B37E8C235}" type="pres">
      <dgm:prSet presAssocID="{3093A924-11AE-4FB4-85C5-E2042F73028E}" presName="parentNode" presStyleLbl="revTx" presStyleIdx="3" presStyleCnt="4" custLinFactNeighborX="-8750">
        <dgm:presLayoutVars>
          <dgm:chMax val="0"/>
          <dgm:bulletEnabled val="1"/>
        </dgm:presLayoutVars>
      </dgm:prSet>
      <dgm:spPr/>
    </dgm:pt>
  </dgm:ptLst>
  <dgm:cxnLst>
    <dgm:cxn modelId="{DDC6E803-8387-486B-BA0F-3F58D6A199BA}" srcId="{E80E7DFA-D6F2-423F-98B8-E0375B8C8E1B}" destId="{63BC641E-11E5-4445-B80A-924EF14119F4}" srcOrd="0" destOrd="0" parTransId="{F47281B5-56E5-4378-94A6-BB9E3170D796}" sibTransId="{35CCEDEF-1992-417D-AAA9-CEFF15D94167}"/>
    <dgm:cxn modelId="{F5630408-81D3-4836-9F85-64375133ADD7}" type="presOf" srcId="{90928388-BB53-4E6B-8AFB-AB5BB958BD08}" destId="{4DE5EB68-8C67-4D7F-B6A2-A2DF1EF64CC2}" srcOrd="0" destOrd="1" presId="urn:microsoft.com/office/officeart/2005/8/layout/hList2"/>
    <dgm:cxn modelId="{72C3A20E-90D0-4A5C-A5C8-EB0DB46E6174}" srcId="{82FCA930-7332-47CA-8BEE-4C131E07ED9B}" destId="{2B25D6D1-2BAF-40A6-8074-5360A72AB1F9}" srcOrd="4" destOrd="0" parTransId="{B3342BCB-84E2-41D6-9753-164801DF5142}" sibTransId="{4E8407FE-1CBF-4133-8591-B3B659231460}"/>
    <dgm:cxn modelId="{FB0A9013-517D-411F-99B1-E3F5E2242051}" srcId="{82FCA930-7332-47CA-8BEE-4C131E07ED9B}" destId="{6D8B5B76-EDC9-447B-8C9F-BE630AA51647}" srcOrd="3" destOrd="0" parTransId="{F307DFEC-B65C-467B-BCCB-4A2533A71ACE}" sibTransId="{48597A74-3E76-47D8-9546-19A8126EF8FD}"/>
    <dgm:cxn modelId="{FACAA814-420D-48BE-9364-CF302556D5D5}" type="presOf" srcId="{64EF3BC4-6A5C-407A-BDFD-1B6B72F6FFB7}" destId="{58A935CF-0B6F-46DF-B570-A4A5CDF7C2DD}" srcOrd="0" destOrd="3" presId="urn:microsoft.com/office/officeart/2005/8/layout/hList2"/>
    <dgm:cxn modelId="{14746E1D-4598-4F12-8DE0-CBC38D3613B7}" type="presOf" srcId="{B57DA595-3F24-4306-8EE6-D875E39178D8}" destId="{4DE5EB68-8C67-4D7F-B6A2-A2DF1EF64CC2}" srcOrd="0" destOrd="2" presId="urn:microsoft.com/office/officeart/2005/8/layout/hList2"/>
    <dgm:cxn modelId="{88375F21-C6BD-4243-B6B2-F8FDEFE58A03}" srcId="{82FCA930-7332-47CA-8BEE-4C131E07ED9B}" destId="{3EA9BDAC-F63E-48BE-BEAF-42C04468B7C4}" srcOrd="1" destOrd="0" parTransId="{F6600529-5BDC-4D74-B685-CE520A2A610D}" sibTransId="{4C285B73-6D3A-4621-8393-11D108ED565C}"/>
    <dgm:cxn modelId="{4A008634-6061-484F-BC30-A8B2932849FB}" type="presOf" srcId="{B14105BC-D68A-4050-AD4F-60853AF23ADA}" destId="{4DE5EB68-8C67-4D7F-B6A2-A2DF1EF64CC2}" srcOrd="0" destOrd="3" presId="urn:microsoft.com/office/officeart/2005/8/layout/hList2"/>
    <dgm:cxn modelId="{1F478F5B-A3C9-4E8A-A358-3D03FE1963D8}" type="presOf" srcId="{6D8B5B76-EDC9-447B-8C9F-BE630AA51647}" destId="{C69223D3-567A-44EF-B28A-CB99CF59D297}" srcOrd="0" destOrd="3" presId="urn:microsoft.com/office/officeart/2005/8/layout/hList2"/>
    <dgm:cxn modelId="{4377CC5D-9CD1-438C-82E8-CBE4B1E5ED61}" srcId="{66201844-0F86-4C9C-8A84-103B42F3E4BE}" destId="{E80E7DFA-D6F2-423F-98B8-E0375B8C8E1B}" srcOrd="1" destOrd="0" parTransId="{A0A60A0A-73E4-4A32-B58F-0FCB6BAAF326}" sibTransId="{FE369EDA-C534-4EF4-9427-4954BE4C7857}"/>
    <dgm:cxn modelId="{C91B275E-CCB9-4804-94B9-CAA48651AAF7}" type="presOf" srcId="{A7923E38-3D13-4A9E-B23B-40BEC0F422CC}" destId="{13C4283F-CBAD-458E-9540-D9F762352237}" srcOrd="0" destOrd="2" presId="urn:microsoft.com/office/officeart/2005/8/layout/hList2"/>
    <dgm:cxn modelId="{31DF2A5F-9A36-433B-A609-DEA7B94B8DF7}" type="presOf" srcId="{6667A85A-4260-482C-B2F5-97B27D3563DD}" destId="{4DE5EB68-8C67-4D7F-B6A2-A2DF1EF64CC2}" srcOrd="0" destOrd="0" presId="urn:microsoft.com/office/officeart/2005/8/layout/hList2"/>
    <dgm:cxn modelId="{F5CFC364-219C-4C5D-AF01-3A9FAC158EF3}" type="presOf" srcId="{C39C4681-045A-48F7-8624-2B3698DEE9DB}" destId="{C69223D3-567A-44EF-B28A-CB99CF59D297}" srcOrd="0" destOrd="5" presId="urn:microsoft.com/office/officeart/2005/8/layout/hList2"/>
    <dgm:cxn modelId="{A7E75A68-77DB-4DFF-8A11-7536F1103466}" type="presOf" srcId="{CB24237A-E8BB-4F81-A08D-41EDEDCD5121}" destId="{13C4283F-CBAD-458E-9540-D9F762352237}" srcOrd="0" destOrd="1" presId="urn:microsoft.com/office/officeart/2005/8/layout/hList2"/>
    <dgm:cxn modelId="{BB35914B-E7E3-41AC-986D-4A15B1EFD057}" srcId="{3093A924-11AE-4FB4-85C5-E2042F73028E}" destId="{A7923E38-3D13-4A9E-B23B-40BEC0F422CC}" srcOrd="2" destOrd="0" parTransId="{4ACF91D7-F5CC-4E09-AF1B-33BCF13F5AF6}" sibTransId="{94775324-49C3-40F4-B2EF-53F9BA4E3682}"/>
    <dgm:cxn modelId="{FDF7A750-6D8F-43C5-B91C-67A87F9B0AE6}" type="presOf" srcId="{F1E83E5B-D5C6-40B5-B137-9EB6A61221D8}" destId="{58A935CF-0B6F-46DF-B570-A4A5CDF7C2DD}" srcOrd="0" destOrd="4" presId="urn:microsoft.com/office/officeart/2005/8/layout/hList2"/>
    <dgm:cxn modelId="{2B576D72-FD70-493A-875C-CC809B73AF3B}" srcId="{3093A924-11AE-4FB4-85C5-E2042F73028E}" destId="{7A680DC9-214D-4680-B4A3-0D658828A2C1}" srcOrd="4" destOrd="0" parTransId="{4A78A504-0ACC-4315-9941-549897D02C39}" sibTransId="{6E0DE142-D5A3-4D64-8926-9EECDA9C3FCD}"/>
    <dgm:cxn modelId="{D8E04E75-522D-4E0B-8AA3-345B8CFC519A}" srcId="{D871CDF6-42A5-40CB-B1AC-21327FEC3E74}" destId="{B57DA595-3F24-4306-8EE6-D875E39178D8}" srcOrd="2" destOrd="0" parTransId="{8BC8953F-0F81-4F38-86B5-FFF381B5DFC1}" sibTransId="{DAB12E0A-231B-4E72-A41C-34BC10FEF892}"/>
    <dgm:cxn modelId="{3E734177-29B5-400D-B3DB-33365897F900}" type="presOf" srcId="{7D67BF03-931D-447F-9666-CEFB466A0EB8}" destId="{13C4283F-CBAD-458E-9540-D9F762352237}" srcOrd="0" destOrd="3" presId="urn:microsoft.com/office/officeart/2005/8/layout/hList2"/>
    <dgm:cxn modelId="{0CCF2E7D-DE74-4121-95E3-31D280ECA397}" srcId="{66201844-0F86-4C9C-8A84-103B42F3E4BE}" destId="{3093A924-11AE-4FB4-85C5-E2042F73028E}" srcOrd="3" destOrd="0" parTransId="{E2CE09C9-FE3C-4185-A8B0-676F496AB863}" sibTransId="{548AE600-97C2-4114-A547-9B26E663E4EA}"/>
    <dgm:cxn modelId="{A019C67F-15D0-4999-B228-0321FCA5B1B3}" type="presOf" srcId="{7E5968A0-D062-42BD-91FE-09A43DF3518C}" destId="{13C4283F-CBAD-458E-9540-D9F762352237}" srcOrd="0" destOrd="0" presId="urn:microsoft.com/office/officeart/2005/8/layout/hList2"/>
    <dgm:cxn modelId="{8ACD7080-D4C0-46DC-9A39-9A0045F62A27}" type="presOf" srcId="{4EEEE6DA-8E90-4ABB-9B28-8201666239E1}" destId="{C69223D3-567A-44EF-B28A-CB99CF59D297}" srcOrd="0" destOrd="0" presId="urn:microsoft.com/office/officeart/2005/8/layout/hList2"/>
    <dgm:cxn modelId="{CBF9DA96-1B60-47A0-A178-29A3A5F7DA3E}" srcId="{3093A924-11AE-4FB4-85C5-E2042F73028E}" destId="{7E5968A0-D062-42BD-91FE-09A43DF3518C}" srcOrd="0" destOrd="0" parTransId="{5F3A7B3A-20D3-4E66-BCCD-C51F30E66DAE}" sibTransId="{4DEA3B82-458B-4987-A61F-89E125E3F100}"/>
    <dgm:cxn modelId="{2A938C9C-02B9-4EAD-8704-C795B226FC6C}" srcId="{3093A924-11AE-4FB4-85C5-E2042F73028E}" destId="{7D67BF03-931D-447F-9666-CEFB466A0EB8}" srcOrd="3" destOrd="0" parTransId="{FC9DA73F-29D0-4E42-98A7-19A8EE91918E}" sibTransId="{327DB322-8C11-4D17-8B84-E476AE1D587A}"/>
    <dgm:cxn modelId="{76C1459D-4CDA-46C7-9538-78E8772F3CA9}" srcId="{82FCA930-7332-47CA-8BEE-4C131E07ED9B}" destId="{4EEEE6DA-8E90-4ABB-9B28-8201666239E1}" srcOrd="0" destOrd="0" parTransId="{38B7313D-6771-435A-8A83-5117634B561F}" sibTransId="{0BB39F1C-C2A1-48FF-964C-695C0802DFE0}"/>
    <dgm:cxn modelId="{9445679E-CAB8-4DEE-B3D7-A8FFF4A95EDD}" type="presOf" srcId="{63BC641E-11E5-4445-B80A-924EF14119F4}" destId="{58A935CF-0B6F-46DF-B570-A4A5CDF7C2DD}" srcOrd="0" destOrd="0" presId="urn:microsoft.com/office/officeart/2005/8/layout/hList2"/>
    <dgm:cxn modelId="{F3EDE09E-E1AF-4345-9DF7-79F69E42EC87}" srcId="{82FCA930-7332-47CA-8BEE-4C131E07ED9B}" destId="{C39C4681-045A-48F7-8624-2B3698DEE9DB}" srcOrd="5" destOrd="0" parTransId="{E6CAEDD6-C3C0-4CBC-B305-01541E626CBB}" sibTransId="{2AE31352-DE08-48DF-ABA4-A3DEDE161062}"/>
    <dgm:cxn modelId="{32D16FA4-242D-430D-A996-D3CAA0366B65}" type="presOf" srcId="{3093A924-11AE-4FB4-85C5-E2042F73028E}" destId="{4C26F47A-2CEE-44E5-BA30-CB7B37E8C235}" srcOrd="0" destOrd="0" presId="urn:microsoft.com/office/officeart/2005/8/layout/hList2"/>
    <dgm:cxn modelId="{FC4873A6-9D02-4361-9203-0D141DF56102}" srcId="{D871CDF6-42A5-40CB-B1AC-21327FEC3E74}" destId="{90928388-BB53-4E6B-8AFB-AB5BB958BD08}" srcOrd="1" destOrd="0" parTransId="{D16E6AC6-2EE7-4C1D-AB36-0B0298671D6F}" sibTransId="{77F979C7-13DF-4764-AA39-F1508A50B8C4}"/>
    <dgm:cxn modelId="{90B7C7A7-7E1E-43CC-93A7-024FCC7F6C11}" type="presOf" srcId="{8FD60B5B-84C5-4D4C-80A6-1C9BFEC41E38}" destId="{58A935CF-0B6F-46DF-B570-A4A5CDF7C2DD}" srcOrd="0" destOrd="1" presId="urn:microsoft.com/office/officeart/2005/8/layout/hList2"/>
    <dgm:cxn modelId="{70AE8EAD-7B1F-4B7B-97DC-D6250AEA72EC}" type="presOf" srcId="{66201844-0F86-4C9C-8A84-103B42F3E4BE}" destId="{8F9DE77A-E9A3-4F03-BD7D-358B13FB3E51}" srcOrd="0" destOrd="0" presId="urn:microsoft.com/office/officeart/2005/8/layout/hList2"/>
    <dgm:cxn modelId="{F82130B3-9E27-498D-89A0-5CAFB8F4D9FB}" srcId="{82FCA930-7332-47CA-8BEE-4C131E07ED9B}" destId="{1B6532BF-89DA-4568-B1D1-A309BA291993}" srcOrd="2" destOrd="0" parTransId="{51CFC544-9CA1-446C-ACCD-84C0CBBE80BB}" sibTransId="{4B7559ED-2FB9-4B13-8250-8112DC396CBD}"/>
    <dgm:cxn modelId="{DEC152B3-3C1F-4C91-82E3-2C7F953C6A97}" type="presOf" srcId="{D871CDF6-42A5-40CB-B1AC-21327FEC3E74}" destId="{CC1D2423-13A1-4CFE-85E3-60070637E762}" srcOrd="0" destOrd="0" presId="urn:microsoft.com/office/officeart/2005/8/layout/hList2"/>
    <dgm:cxn modelId="{F45810B4-063F-43BE-BFD2-3AD0614AFA0D}" srcId="{3093A924-11AE-4FB4-85C5-E2042F73028E}" destId="{CB24237A-E8BB-4F81-A08D-41EDEDCD5121}" srcOrd="1" destOrd="0" parTransId="{06D5D5F3-D433-42F7-AF3E-B70DC6C56906}" sibTransId="{71E1CB21-14D7-4B36-962C-9B3EF016E0B0}"/>
    <dgm:cxn modelId="{571540B9-5BB8-4300-BBF1-C01C939362E1}" srcId="{82FCA930-7332-47CA-8BEE-4C131E07ED9B}" destId="{8F9354E0-C047-4473-B009-ACCE3F8B5B77}" srcOrd="6" destOrd="0" parTransId="{43026461-3867-426C-8B8B-65EA159F5372}" sibTransId="{DC34B73C-6847-4F5E-AD32-4A72233558FA}"/>
    <dgm:cxn modelId="{6AF0C2BE-F563-456D-A423-956C9096CD3F}" srcId="{E80E7DFA-D6F2-423F-98B8-E0375B8C8E1B}" destId="{F1E83E5B-D5C6-40B5-B137-9EB6A61221D8}" srcOrd="4" destOrd="0" parTransId="{E9C65F27-2052-4D01-ADAE-7E560EC7F20B}" sibTransId="{31290670-A88D-4B4D-BBE1-09C71EB3421F}"/>
    <dgm:cxn modelId="{C23111C2-3DFD-4FF8-A9D1-AF4EF0462818}" srcId="{E80E7DFA-D6F2-423F-98B8-E0375B8C8E1B}" destId="{64EF3BC4-6A5C-407A-BDFD-1B6B72F6FFB7}" srcOrd="3" destOrd="0" parTransId="{0266BADF-2907-4065-AD22-9071D215B4A4}" sibTransId="{E95501C1-3957-402F-9CF6-5FD5A9D5FE36}"/>
    <dgm:cxn modelId="{2806CBC3-73DF-4CEE-9414-AFF347FB8E40}" type="presOf" srcId="{E80E7DFA-D6F2-423F-98B8-E0375B8C8E1B}" destId="{44B2BECB-0069-45B0-800D-A9EBE750A5A6}" srcOrd="0" destOrd="0" presId="urn:microsoft.com/office/officeart/2005/8/layout/hList2"/>
    <dgm:cxn modelId="{33EF5FC8-A26E-496D-AC18-F3020B88EF82}" type="presOf" srcId="{3EA9BDAC-F63E-48BE-BEAF-42C04468B7C4}" destId="{C69223D3-567A-44EF-B28A-CB99CF59D297}" srcOrd="0" destOrd="1" presId="urn:microsoft.com/office/officeart/2005/8/layout/hList2"/>
    <dgm:cxn modelId="{1EDCDEC8-DFB8-4E19-94F2-1E6519C05BE7}" srcId="{66201844-0F86-4C9C-8A84-103B42F3E4BE}" destId="{82FCA930-7332-47CA-8BEE-4C131E07ED9B}" srcOrd="0" destOrd="0" parTransId="{188F21CD-7DA4-4456-B49C-B930A5B992E9}" sibTransId="{BE3FF3CB-9819-49F6-97D4-6095B1046376}"/>
    <dgm:cxn modelId="{73C463C9-4FA9-4AD3-A676-CE4434877D35}" type="presOf" srcId="{2B25D6D1-2BAF-40A6-8074-5360A72AB1F9}" destId="{C69223D3-567A-44EF-B28A-CB99CF59D297}" srcOrd="0" destOrd="4" presId="urn:microsoft.com/office/officeart/2005/8/layout/hList2"/>
    <dgm:cxn modelId="{3DCBDACB-EA7D-42A1-BE6E-E4F6D0E50DFA}" srcId="{66201844-0F86-4C9C-8A84-103B42F3E4BE}" destId="{D871CDF6-42A5-40CB-B1AC-21327FEC3E74}" srcOrd="2" destOrd="0" parTransId="{C7E542BC-85EF-425A-91BF-B81039A5AE52}" sibTransId="{1E4A124B-E276-4774-B0B7-B52B039F4B42}"/>
    <dgm:cxn modelId="{9EA591D2-19FB-42FB-86F0-834EAB5DE9BF}" srcId="{E80E7DFA-D6F2-423F-98B8-E0375B8C8E1B}" destId="{8FD60B5B-84C5-4D4C-80A6-1C9BFEC41E38}" srcOrd="1" destOrd="0" parTransId="{C3E5345C-61AD-4CCA-8F31-9BC9D4183C41}" sibTransId="{54A0DFC9-4E48-415D-8900-5372A24E9FA2}"/>
    <dgm:cxn modelId="{9C0424D7-2302-4027-A2C9-F4FDF8E0C427}" srcId="{D871CDF6-42A5-40CB-B1AC-21327FEC3E74}" destId="{B14105BC-D68A-4050-AD4F-60853AF23ADA}" srcOrd="3" destOrd="0" parTransId="{CB8BBDFC-FD95-47F1-9AD7-B3CEC67D31FB}" sibTransId="{0ACC05DD-4615-4919-8264-680635FEE0CD}"/>
    <dgm:cxn modelId="{74454CDB-876A-4561-A57C-C06C91BA63FF}" type="presOf" srcId="{8F9354E0-C047-4473-B009-ACCE3F8B5B77}" destId="{C69223D3-567A-44EF-B28A-CB99CF59D297}" srcOrd="0" destOrd="6" presId="urn:microsoft.com/office/officeart/2005/8/layout/hList2"/>
    <dgm:cxn modelId="{913324DD-4F9D-432C-AE58-3EE73F54C33C}" type="presOf" srcId="{1B6532BF-89DA-4568-B1D1-A309BA291993}" destId="{C69223D3-567A-44EF-B28A-CB99CF59D297}" srcOrd="0" destOrd="2" presId="urn:microsoft.com/office/officeart/2005/8/layout/hList2"/>
    <dgm:cxn modelId="{F1298BDD-3D32-44F1-99D1-28AB1A8287E7}" type="presOf" srcId="{3206F45F-1D2E-4161-818F-0E68C858A896}" destId="{58A935CF-0B6F-46DF-B570-A4A5CDF7C2DD}" srcOrd="0" destOrd="2" presId="urn:microsoft.com/office/officeart/2005/8/layout/hList2"/>
    <dgm:cxn modelId="{D4A904DE-B613-4D40-A4D2-AC61C9B33D76}" srcId="{D871CDF6-42A5-40CB-B1AC-21327FEC3E74}" destId="{6667A85A-4260-482C-B2F5-97B27D3563DD}" srcOrd="0" destOrd="0" parTransId="{20050E72-D14E-4560-B034-6F16F3F74423}" sibTransId="{47D3506B-E878-4A19-BD22-DF0DCDB2D1AB}"/>
    <dgm:cxn modelId="{3EB7B6E0-19A1-4278-ACB6-8BA9CFC112FB}" type="presOf" srcId="{7A680DC9-214D-4680-B4A3-0D658828A2C1}" destId="{13C4283F-CBAD-458E-9540-D9F762352237}" srcOrd="0" destOrd="4" presId="urn:microsoft.com/office/officeart/2005/8/layout/hList2"/>
    <dgm:cxn modelId="{59D113E2-92E8-4963-A52C-B100EB4C2D20}" srcId="{E80E7DFA-D6F2-423F-98B8-E0375B8C8E1B}" destId="{3206F45F-1D2E-4161-818F-0E68C858A896}" srcOrd="2" destOrd="0" parTransId="{76BB482F-2592-438D-8BB2-62298107EAD3}" sibTransId="{0BE8E4AE-91E2-4A9A-96B5-CB896812B39A}"/>
    <dgm:cxn modelId="{C657F2EE-4D65-4FA5-B8CD-6F4F963C735A}" type="presOf" srcId="{82FCA930-7332-47CA-8BEE-4C131E07ED9B}" destId="{43DD2398-7CA3-4635-AC7D-F4257BB68FB4}" srcOrd="0" destOrd="0" presId="urn:microsoft.com/office/officeart/2005/8/layout/hList2"/>
    <dgm:cxn modelId="{D42DB17A-619A-46CB-951C-1053C4EFBF12}" type="presParOf" srcId="{8F9DE77A-E9A3-4F03-BD7D-358B13FB3E51}" destId="{712FEB49-FE18-4031-926B-684226DACF8D}" srcOrd="0" destOrd="0" presId="urn:microsoft.com/office/officeart/2005/8/layout/hList2"/>
    <dgm:cxn modelId="{4AA0E74F-BBB1-46F8-A6A8-E9F2B6EE6765}" type="presParOf" srcId="{712FEB49-FE18-4031-926B-684226DACF8D}" destId="{3F73145C-EF18-48B3-B390-FE3784C074EC}" srcOrd="0" destOrd="0" presId="urn:microsoft.com/office/officeart/2005/8/layout/hList2"/>
    <dgm:cxn modelId="{C688AED0-5E0D-4215-BA3A-3972E2F88726}" type="presParOf" srcId="{712FEB49-FE18-4031-926B-684226DACF8D}" destId="{C69223D3-567A-44EF-B28A-CB99CF59D297}" srcOrd="1" destOrd="0" presId="urn:microsoft.com/office/officeart/2005/8/layout/hList2"/>
    <dgm:cxn modelId="{A3717955-340D-4253-B1B3-09C4AC71159E}" type="presParOf" srcId="{712FEB49-FE18-4031-926B-684226DACF8D}" destId="{43DD2398-7CA3-4635-AC7D-F4257BB68FB4}" srcOrd="2" destOrd="0" presId="urn:microsoft.com/office/officeart/2005/8/layout/hList2"/>
    <dgm:cxn modelId="{7DBE9992-5464-4579-A029-E8B73A3E00EC}" type="presParOf" srcId="{8F9DE77A-E9A3-4F03-BD7D-358B13FB3E51}" destId="{3B52D8EC-A398-4FC2-93E6-FEE0ED40C432}" srcOrd="1" destOrd="0" presId="urn:microsoft.com/office/officeart/2005/8/layout/hList2"/>
    <dgm:cxn modelId="{3B5F1957-4FDC-436F-84E7-F9CC2B338A8F}" type="presParOf" srcId="{8F9DE77A-E9A3-4F03-BD7D-358B13FB3E51}" destId="{F93E853D-B360-458D-94DD-6C3BED17A29F}" srcOrd="2" destOrd="0" presId="urn:microsoft.com/office/officeart/2005/8/layout/hList2"/>
    <dgm:cxn modelId="{7324EC80-DE5B-425A-B16C-2ADCCF65623D}" type="presParOf" srcId="{F93E853D-B360-458D-94DD-6C3BED17A29F}" destId="{15CFD2D8-8F81-493C-8F42-37FB4552A565}" srcOrd="0" destOrd="0" presId="urn:microsoft.com/office/officeart/2005/8/layout/hList2"/>
    <dgm:cxn modelId="{04F8E861-4A04-420A-94EC-753862016950}" type="presParOf" srcId="{F93E853D-B360-458D-94DD-6C3BED17A29F}" destId="{58A935CF-0B6F-46DF-B570-A4A5CDF7C2DD}" srcOrd="1" destOrd="0" presId="urn:microsoft.com/office/officeart/2005/8/layout/hList2"/>
    <dgm:cxn modelId="{DDB048B8-2F8E-458C-8D85-9D9698D7E47B}" type="presParOf" srcId="{F93E853D-B360-458D-94DD-6C3BED17A29F}" destId="{44B2BECB-0069-45B0-800D-A9EBE750A5A6}" srcOrd="2" destOrd="0" presId="urn:microsoft.com/office/officeart/2005/8/layout/hList2"/>
    <dgm:cxn modelId="{38B86BE1-E41A-410E-8F58-EEF128F71BBC}" type="presParOf" srcId="{8F9DE77A-E9A3-4F03-BD7D-358B13FB3E51}" destId="{EE50CB15-7DC7-4B81-A17B-A402B41A68A4}" srcOrd="3" destOrd="0" presId="urn:microsoft.com/office/officeart/2005/8/layout/hList2"/>
    <dgm:cxn modelId="{2A7442BC-FF7E-4B8E-9610-93AA1808620F}" type="presParOf" srcId="{8F9DE77A-E9A3-4F03-BD7D-358B13FB3E51}" destId="{084F92B7-4470-42FB-9F3E-364E51ACDECA}" srcOrd="4" destOrd="0" presId="urn:microsoft.com/office/officeart/2005/8/layout/hList2"/>
    <dgm:cxn modelId="{39927C47-252C-42F1-93D5-7179164B0DDC}" type="presParOf" srcId="{084F92B7-4470-42FB-9F3E-364E51ACDECA}" destId="{076C4E2E-F0B2-44AB-890A-78DF665D2A90}" srcOrd="0" destOrd="0" presId="urn:microsoft.com/office/officeart/2005/8/layout/hList2"/>
    <dgm:cxn modelId="{B741AAB1-3DBB-4C1C-876B-29E12369CA58}" type="presParOf" srcId="{084F92B7-4470-42FB-9F3E-364E51ACDECA}" destId="{4DE5EB68-8C67-4D7F-B6A2-A2DF1EF64CC2}" srcOrd="1" destOrd="0" presId="urn:microsoft.com/office/officeart/2005/8/layout/hList2"/>
    <dgm:cxn modelId="{EA320AB1-047C-4939-9A41-B8B694DE21F7}" type="presParOf" srcId="{084F92B7-4470-42FB-9F3E-364E51ACDECA}" destId="{CC1D2423-13A1-4CFE-85E3-60070637E762}" srcOrd="2" destOrd="0" presId="urn:microsoft.com/office/officeart/2005/8/layout/hList2"/>
    <dgm:cxn modelId="{1F523770-4487-4D39-A4F2-81B462348D44}" type="presParOf" srcId="{8F9DE77A-E9A3-4F03-BD7D-358B13FB3E51}" destId="{612D5FDC-146F-4735-90A5-958B1972D9A1}" srcOrd="5" destOrd="0" presId="urn:microsoft.com/office/officeart/2005/8/layout/hList2"/>
    <dgm:cxn modelId="{FC33B340-1F2C-45A8-AEA7-F5ADACDB6112}" type="presParOf" srcId="{8F9DE77A-E9A3-4F03-BD7D-358B13FB3E51}" destId="{F12F524D-3056-4818-A58E-B40233EADCF8}" srcOrd="6" destOrd="0" presId="urn:microsoft.com/office/officeart/2005/8/layout/hList2"/>
    <dgm:cxn modelId="{D0F05538-4E37-432E-AC40-7A28E8E076EB}" type="presParOf" srcId="{F12F524D-3056-4818-A58E-B40233EADCF8}" destId="{7EA4832D-8D6D-4318-9F4D-104BD32AD621}" srcOrd="0" destOrd="0" presId="urn:microsoft.com/office/officeart/2005/8/layout/hList2"/>
    <dgm:cxn modelId="{A2E94379-3CC8-4673-92B9-FA64D0871818}" type="presParOf" srcId="{F12F524D-3056-4818-A58E-B40233EADCF8}" destId="{13C4283F-CBAD-458E-9540-D9F762352237}" srcOrd="1" destOrd="0" presId="urn:microsoft.com/office/officeart/2005/8/layout/hList2"/>
    <dgm:cxn modelId="{DA70A1FB-0015-48A9-8FCA-6F16FE1AC6CD}" type="presParOf" srcId="{F12F524D-3056-4818-A58E-B40233EADCF8}" destId="{4C26F47A-2CEE-44E5-BA30-CB7B37E8C235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3F533A-70AB-471E-A815-FE0DB3134C03}">
      <dsp:nvSpPr>
        <dsp:cNvPr id="0" name=""/>
        <dsp:cNvSpPr/>
      </dsp:nvSpPr>
      <dsp:spPr>
        <a:xfrm>
          <a:off x="1798224" y="1761687"/>
          <a:ext cx="1544659" cy="601003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/>
            <a:t>Clasificadores Presupuestarios</a:t>
          </a:r>
        </a:p>
      </dsp:txBody>
      <dsp:txXfrm>
        <a:off x="2024434" y="1849702"/>
        <a:ext cx="1092239" cy="424973"/>
      </dsp:txXfrm>
    </dsp:sp>
    <dsp:sp modelId="{AE512053-E798-422E-8F97-53C29F87870E}">
      <dsp:nvSpPr>
        <dsp:cNvPr id="0" name=""/>
        <dsp:cNvSpPr/>
      </dsp:nvSpPr>
      <dsp:spPr>
        <a:xfrm rot="16160315">
          <a:off x="2184220" y="1365233"/>
          <a:ext cx="756991" cy="35971"/>
        </a:xfrm>
        <a:custGeom>
          <a:avLst/>
          <a:gdLst/>
          <a:ahLst/>
          <a:cxnLst/>
          <a:rect l="0" t="0" r="0" b="0"/>
          <a:pathLst>
            <a:path>
              <a:moveTo>
                <a:pt x="0" y="17985"/>
              </a:moveTo>
              <a:lnTo>
                <a:pt x="756991" y="17985"/>
              </a:lnTo>
            </a:path>
          </a:pathLst>
        </a:custGeom>
        <a:noFill/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b="1" kern="1200" dirty="0"/>
        </a:p>
      </dsp:txBody>
      <dsp:txXfrm rot="10800000">
        <a:off x="2543791" y="1364294"/>
        <a:ext cx="37849" cy="37849"/>
      </dsp:txXfrm>
    </dsp:sp>
    <dsp:sp modelId="{F0197A99-1426-45D8-9807-0B9EF4ACA3B1}">
      <dsp:nvSpPr>
        <dsp:cNvPr id="0" name=""/>
        <dsp:cNvSpPr/>
      </dsp:nvSpPr>
      <dsp:spPr>
        <a:xfrm>
          <a:off x="1839419" y="366998"/>
          <a:ext cx="1430492" cy="637754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/>
            <a:t>Rubro de Ingreso</a:t>
          </a:r>
        </a:p>
      </dsp:txBody>
      <dsp:txXfrm>
        <a:off x="2048910" y="460395"/>
        <a:ext cx="1011510" cy="450960"/>
      </dsp:txXfrm>
    </dsp:sp>
    <dsp:sp modelId="{2CC51940-6103-4979-A2E8-0342B5A38C56}">
      <dsp:nvSpPr>
        <dsp:cNvPr id="0" name=""/>
        <dsp:cNvSpPr/>
      </dsp:nvSpPr>
      <dsp:spPr>
        <a:xfrm rot="19698455">
          <a:off x="2946398" y="1663436"/>
          <a:ext cx="481707" cy="35971"/>
        </a:xfrm>
        <a:custGeom>
          <a:avLst/>
          <a:gdLst/>
          <a:ahLst/>
          <a:cxnLst/>
          <a:rect l="0" t="0" r="0" b="0"/>
          <a:pathLst>
            <a:path>
              <a:moveTo>
                <a:pt x="0" y="17985"/>
              </a:moveTo>
              <a:lnTo>
                <a:pt x="481707" y="17985"/>
              </a:lnTo>
            </a:path>
          </a:pathLst>
        </a:custGeom>
        <a:noFill/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 dirty="0"/>
        </a:p>
      </dsp:txBody>
      <dsp:txXfrm>
        <a:off x="3175209" y="1669379"/>
        <a:ext cx="24085" cy="24085"/>
      </dsp:txXfrm>
    </dsp:sp>
    <dsp:sp modelId="{C722A041-D585-40CC-9710-27AC1EC9C465}">
      <dsp:nvSpPr>
        <dsp:cNvPr id="0" name=""/>
        <dsp:cNvSpPr/>
      </dsp:nvSpPr>
      <dsp:spPr>
        <a:xfrm>
          <a:off x="3095655" y="977484"/>
          <a:ext cx="1430492" cy="637754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/>
            <a:t>Clasificación Administrativa</a:t>
          </a:r>
        </a:p>
      </dsp:txBody>
      <dsp:txXfrm>
        <a:off x="3305146" y="1070881"/>
        <a:ext cx="1011510" cy="450960"/>
      </dsp:txXfrm>
    </dsp:sp>
    <dsp:sp modelId="{6741B8C7-392D-4A0B-8871-669357A51317}">
      <dsp:nvSpPr>
        <dsp:cNvPr id="0" name=""/>
        <dsp:cNvSpPr/>
      </dsp:nvSpPr>
      <dsp:spPr>
        <a:xfrm rot="695749">
          <a:off x="3251359" y="2207472"/>
          <a:ext cx="229750" cy="35971"/>
        </a:xfrm>
        <a:custGeom>
          <a:avLst/>
          <a:gdLst/>
          <a:ahLst/>
          <a:cxnLst/>
          <a:rect l="0" t="0" r="0" b="0"/>
          <a:pathLst>
            <a:path>
              <a:moveTo>
                <a:pt x="0" y="17985"/>
              </a:moveTo>
              <a:lnTo>
                <a:pt x="229750" y="17985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3"/>
        </a:lnRef>
        <a:fillRef idx="0">
          <a:schemeClr val="accent3"/>
        </a:fillRef>
        <a:effectRef idx="1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 dirty="0"/>
        </a:p>
      </dsp:txBody>
      <dsp:txXfrm>
        <a:off x="3360491" y="2219714"/>
        <a:ext cx="11487" cy="11487"/>
      </dsp:txXfrm>
    </dsp:sp>
    <dsp:sp modelId="{40D05F01-7044-4316-BEB9-7BF66CDB8D86}">
      <dsp:nvSpPr>
        <dsp:cNvPr id="0" name=""/>
        <dsp:cNvSpPr/>
      </dsp:nvSpPr>
      <dsp:spPr>
        <a:xfrm>
          <a:off x="3413251" y="2062992"/>
          <a:ext cx="1430492" cy="637754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/>
            <a:t>Clasificación Funcional del Gasto</a:t>
          </a:r>
        </a:p>
      </dsp:txBody>
      <dsp:txXfrm>
        <a:off x="3622742" y="2156389"/>
        <a:ext cx="1011510" cy="450960"/>
      </dsp:txXfrm>
    </dsp:sp>
    <dsp:sp modelId="{BDDD2280-798B-4931-8639-38003EA03E94}">
      <dsp:nvSpPr>
        <dsp:cNvPr id="0" name=""/>
        <dsp:cNvSpPr/>
      </dsp:nvSpPr>
      <dsp:spPr>
        <a:xfrm rot="2556119">
          <a:off x="2759540" y="2608092"/>
          <a:ext cx="848393" cy="35971"/>
        </a:xfrm>
        <a:custGeom>
          <a:avLst/>
          <a:gdLst/>
          <a:ahLst/>
          <a:cxnLst/>
          <a:rect l="0" t="0" r="0" b="0"/>
          <a:pathLst>
            <a:path>
              <a:moveTo>
                <a:pt x="0" y="17985"/>
              </a:moveTo>
              <a:lnTo>
                <a:pt x="848393" y="17985"/>
              </a:lnTo>
            </a:path>
          </a:pathLst>
        </a:custGeom>
        <a:noFill/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 dirty="0"/>
        </a:p>
      </dsp:txBody>
      <dsp:txXfrm>
        <a:off x="3162527" y="2604868"/>
        <a:ext cx="42419" cy="42419"/>
      </dsp:txXfrm>
    </dsp:sp>
    <dsp:sp modelId="{3226752B-C6D2-4B64-B79A-1B0292C554AD}">
      <dsp:nvSpPr>
        <dsp:cNvPr id="0" name=""/>
        <dsp:cNvSpPr/>
      </dsp:nvSpPr>
      <dsp:spPr>
        <a:xfrm>
          <a:off x="3092749" y="2881276"/>
          <a:ext cx="1430492" cy="637754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/>
            <a:t>Clasificación Programática</a:t>
          </a:r>
        </a:p>
      </dsp:txBody>
      <dsp:txXfrm>
        <a:off x="3302240" y="2974673"/>
        <a:ext cx="1011510" cy="450960"/>
      </dsp:txXfrm>
    </dsp:sp>
    <dsp:sp modelId="{18A8DB81-E031-4660-AE45-E4A5133E423F}">
      <dsp:nvSpPr>
        <dsp:cNvPr id="0" name=""/>
        <dsp:cNvSpPr/>
      </dsp:nvSpPr>
      <dsp:spPr>
        <a:xfrm rot="8497370">
          <a:off x="1446607" y="2586538"/>
          <a:ext cx="878258" cy="35971"/>
        </a:xfrm>
        <a:custGeom>
          <a:avLst/>
          <a:gdLst/>
          <a:ahLst/>
          <a:cxnLst/>
          <a:rect l="0" t="0" r="0" b="0"/>
          <a:pathLst>
            <a:path>
              <a:moveTo>
                <a:pt x="0" y="17985"/>
              </a:moveTo>
              <a:lnTo>
                <a:pt x="878258" y="17985"/>
              </a:lnTo>
            </a:path>
          </a:pathLst>
        </a:custGeom>
        <a:noFill/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b="1" kern="1200" dirty="0"/>
        </a:p>
      </dsp:txBody>
      <dsp:txXfrm rot="10800000">
        <a:off x="1863780" y="2582567"/>
        <a:ext cx="43912" cy="43912"/>
      </dsp:txXfrm>
    </dsp:sp>
    <dsp:sp modelId="{706DB8AD-DAB7-4E30-9832-29443EDF2EC9}">
      <dsp:nvSpPr>
        <dsp:cNvPr id="0" name=""/>
        <dsp:cNvSpPr/>
      </dsp:nvSpPr>
      <dsp:spPr>
        <a:xfrm>
          <a:off x="473742" y="2837211"/>
          <a:ext cx="1436860" cy="633149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/>
            <a:t>Clasificación por Tipo de Gasto</a:t>
          </a:r>
        </a:p>
      </dsp:txBody>
      <dsp:txXfrm>
        <a:off x="684165" y="2929934"/>
        <a:ext cx="1016014" cy="447703"/>
      </dsp:txXfrm>
    </dsp:sp>
    <dsp:sp modelId="{CD8E7C4F-2628-424D-A806-530C83925B3E}">
      <dsp:nvSpPr>
        <dsp:cNvPr id="0" name=""/>
        <dsp:cNvSpPr/>
      </dsp:nvSpPr>
      <dsp:spPr>
        <a:xfrm rot="10167978">
          <a:off x="1515060" y="2206840"/>
          <a:ext cx="361701" cy="35971"/>
        </a:xfrm>
        <a:custGeom>
          <a:avLst/>
          <a:gdLst/>
          <a:ahLst/>
          <a:cxnLst/>
          <a:rect l="0" t="0" r="0" b="0"/>
          <a:pathLst>
            <a:path>
              <a:moveTo>
                <a:pt x="0" y="17985"/>
              </a:moveTo>
              <a:lnTo>
                <a:pt x="361701" y="17985"/>
              </a:lnTo>
            </a:path>
          </a:pathLst>
        </a:custGeom>
        <a:noFill/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 dirty="0"/>
        </a:p>
      </dsp:txBody>
      <dsp:txXfrm rot="10800000">
        <a:off x="1686868" y="2215784"/>
        <a:ext cx="18085" cy="18085"/>
      </dsp:txXfrm>
    </dsp:sp>
    <dsp:sp modelId="{7F242A4A-15BD-42CD-B764-A203366F3B2C}">
      <dsp:nvSpPr>
        <dsp:cNvPr id="0" name=""/>
        <dsp:cNvSpPr/>
      </dsp:nvSpPr>
      <dsp:spPr>
        <a:xfrm>
          <a:off x="102974" y="2083671"/>
          <a:ext cx="1483108" cy="598934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/>
            <a:t>Clasificación por Objeto de Gasto</a:t>
          </a:r>
        </a:p>
      </dsp:txBody>
      <dsp:txXfrm>
        <a:off x="320170" y="2171383"/>
        <a:ext cx="1048716" cy="423510"/>
      </dsp:txXfrm>
    </dsp:sp>
    <dsp:sp modelId="{626EAD1C-44C1-4010-907E-7A9A266F612B}">
      <dsp:nvSpPr>
        <dsp:cNvPr id="0" name=""/>
        <dsp:cNvSpPr/>
      </dsp:nvSpPr>
      <dsp:spPr>
        <a:xfrm rot="12545816">
          <a:off x="1560596" y="1650664"/>
          <a:ext cx="605640" cy="35971"/>
        </a:xfrm>
        <a:custGeom>
          <a:avLst/>
          <a:gdLst/>
          <a:ahLst/>
          <a:cxnLst/>
          <a:rect l="0" t="0" r="0" b="0"/>
          <a:pathLst>
            <a:path>
              <a:moveTo>
                <a:pt x="0" y="17985"/>
              </a:moveTo>
              <a:lnTo>
                <a:pt x="605640" y="17985"/>
              </a:lnTo>
            </a:path>
          </a:pathLst>
        </a:custGeom>
        <a:noFill/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 dirty="0"/>
        </a:p>
      </dsp:txBody>
      <dsp:txXfrm rot="10800000">
        <a:off x="1848275" y="1653509"/>
        <a:ext cx="30282" cy="30282"/>
      </dsp:txXfrm>
    </dsp:sp>
    <dsp:sp modelId="{B48B021B-2870-4D81-8B4A-C41E7F11812A}">
      <dsp:nvSpPr>
        <dsp:cNvPr id="0" name=""/>
        <dsp:cNvSpPr/>
      </dsp:nvSpPr>
      <dsp:spPr>
        <a:xfrm>
          <a:off x="421736" y="979547"/>
          <a:ext cx="1483108" cy="598934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/>
            <a:t>Fuentes de Financiamiento</a:t>
          </a:r>
        </a:p>
      </dsp:txBody>
      <dsp:txXfrm>
        <a:off x="638932" y="1067259"/>
        <a:ext cx="1048716" cy="42351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672A7-5508-41FD-83C3-C4AA0C437FB8}">
      <dsp:nvSpPr>
        <dsp:cNvPr id="0" name=""/>
        <dsp:cNvSpPr/>
      </dsp:nvSpPr>
      <dsp:spPr>
        <a:xfrm>
          <a:off x="844756" y="463051"/>
          <a:ext cx="772219" cy="6164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002060"/>
              </a:solidFill>
            </a:rPr>
            <a:t>3.8.1</a:t>
          </a:r>
        </a:p>
      </dsp:txBody>
      <dsp:txXfrm>
        <a:off x="968311" y="463051"/>
        <a:ext cx="648664" cy="616464"/>
      </dsp:txXfrm>
    </dsp:sp>
    <dsp:sp modelId="{8892D719-995B-44FA-9B86-8EF2818D1A0A}">
      <dsp:nvSpPr>
        <dsp:cNvPr id="0" name=""/>
        <dsp:cNvSpPr/>
      </dsp:nvSpPr>
      <dsp:spPr>
        <a:xfrm>
          <a:off x="844756" y="956820"/>
          <a:ext cx="772219" cy="6164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002060"/>
              </a:solidFill>
            </a:rPr>
            <a:t>3.8.2</a:t>
          </a:r>
        </a:p>
      </dsp:txBody>
      <dsp:txXfrm>
        <a:off x="968311" y="956820"/>
        <a:ext cx="648664" cy="616464"/>
      </dsp:txXfrm>
    </dsp:sp>
    <dsp:sp modelId="{4726BFB5-C63E-4A8A-AC6B-31D1664882E7}">
      <dsp:nvSpPr>
        <dsp:cNvPr id="0" name=""/>
        <dsp:cNvSpPr/>
      </dsp:nvSpPr>
      <dsp:spPr>
        <a:xfrm>
          <a:off x="846352" y="1429833"/>
          <a:ext cx="772219" cy="6164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002060"/>
              </a:solidFill>
            </a:rPr>
            <a:t>3.8.3</a:t>
          </a:r>
        </a:p>
      </dsp:txBody>
      <dsp:txXfrm>
        <a:off x="969908" y="1429833"/>
        <a:ext cx="648664" cy="616464"/>
      </dsp:txXfrm>
    </dsp:sp>
    <dsp:sp modelId="{D4F70E9B-F127-4A7A-9666-0B825E27B3F4}">
      <dsp:nvSpPr>
        <dsp:cNvPr id="0" name=""/>
        <dsp:cNvSpPr/>
      </dsp:nvSpPr>
      <dsp:spPr>
        <a:xfrm>
          <a:off x="845883" y="1955646"/>
          <a:ext cx="771180" cy="6058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002060"/>
              </a:solidFill>
            </a:rPr>
            <a:t>3.8.4</a:t>
          </a:r>
        </a:p>
      </dsp:txBody>
      <dsp:txXfrm>
        <a:off x="969272" y="1955646"/>
        <a:ext cx="647791" cy="605897"/>
      </dsp:txXfrm>
    </dsp:sp>
    <dsp:sp modelId="{0E7342F2-3076-4DAF-A2C5-404DE224A4A7}">
      <dsp:nvSpPr>
        <dsp:cNvPr id="0" name=""/>
        <dsp:cNvSpPr/>
      </dsp:nvSpPr>
      <dsp:spPr>
        <a:xfrm>
          <a:off x="846572" y="2512437"/>
          <a:ext cx="768756" cy="5878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002060"/>
              </a:solidFill>
            </a:rPr>
            <a:t>2.5.4</a:t>
          </a:r>
        </a:p>
      </dsp:txBody>
      <dsp:txXfrm>
        <a:off x="969573" y="2512437"/>
        <a:ext cx="645755" cy="587835"/>
      </dsp:txXfrm>
    </dsp:sp>
    <dsp:sp modelId="{2DCD0F29-913E-4085-92E3-FE8F003A412D}">
      <dsp:nvSpPr>
        <dsp:cNvPr id="0" name=""/>
        <dsp:cNvSpPr/>
      </dsp:nvSpPr>
      <dsp:spPr>
        <a:xfrm>
          <a:off x="0" y="0"/>
          <a:ext cx="1611679" cy="6074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/>
            <a:t>Clasificador Funcional del Gasto (CFG)</a:t>
          </a:r>
        </a:p>
      </dsp:txBody>
      <dsp:txXfrm>
        <a:off x="236025" y="88955"/>
        <a:ext cx="1139629" cy="42951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D2398-7CA3-4635-AC7D-F4257BB68FB4}">
      <dsp:nvSpPr>
        <dsp:cNvPr id="0" name=""/>
        <dsp:cNvSpPr/>
      </dsp:nvSpPr>
      <dsp:spPr>
        <a:xfrm rot="16200000">
          <a:off x="-1200266" y="2105721"/>
          <a:ext cx="3073381" cy="19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0994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E03501-P2861</a:t>
          </a:r>
        </a:p>
      </dsp:txBody>
      <dsp:txXfrm>
        <a:off x="-1200266" y="2105721"/>
        <a:ext cx="3073381" cy="193882"/>
      </dsp:txXfrm>
    </dsp:sp>
    <dsp:sp modelId="{C69223D3-567A-44EF-B28A-CB99CF59D297}">
      <dsp:nvSpPr>
        <dsp:cNvPr id="0" name=""/>
        <dsp:cNvSpPr/>
      </dsp:nvSpPr>
      <dsp:spPr>
        <a:xfrm>
          <a:off x="489762" y="643597"/>
          <a:ext cx="965740" cy="3073381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8232" tIns="170994" rIns="78232" bIns="78232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B05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B05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100" b="1" kern="1200" dirty="0"/>
            <a:t>Talleres de formación artística impartidos en las sedes </a:t>
          </a:r>
          <a:r>
            <a:rPr lang="es-ES" sz="1050" b="1" kern="1200" dirty="0"/>
            <a:t>universitarias</a:t>
          </a:r>
          <a:r>
            <a:rPr lang="es-ES" sz="1100" b="1" kern="1200" dirty="0"/>
            <a:t>  de la UG.</a:t>
          </a:r>
          <a:endParaRPr lang="es-MX" sz="1100" b="1" kern="1200" dirty="0">
            <a:solidFill>
              <a:srgbClr val="00B050"/>
            </a:solidFill>
          </a:endParaRPr>
        </a:p>
      </dsp:txBody>
      <dsp:txXfrm>
        <a:off x="489762" y="643597"/>
        <a:ext cx="965740" cy="3073381"/>
      </dsp:txXfrm>
    </dsp:sp>
    <dsp:sp modelId="{3F73145C-EF18-48B3-B390-FE3784C074EC}">
      <dsp:nvSpPr>
        <dsp:cNvPr id="0" name=""/>
        <dsp:cNvSpPr/>
      </dsp:nvSpPr>
      <dsp:spPr>
        <a:xfrm>
          <a:off x="201158" y="213592"/>
          <a:ext cx="577041" cy="780652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68" r="266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B2BECB-0069-45B0-800D-A9EBE750A5A6}">
      <dsp:nvSpPr>
        <dsp:cNvPr id="0" name=""/>
        <dsp:cNvSpPr/>
      </dsp:nvSpPr>
      <dsp:spPr>
        <a:xfrm rot="16200000">
          <a:off x="250071" y="2073585"/>
          <a:ext cx="3073381" cy="19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0994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E03502-P0847</a:t>
          </a:r>
        </a:p>
      </dsp:txBody>
      <dsp:txXfrm>
        <a:off x="250071" y="2073585"/>
        <a:ext cx="3073381" cy="193882"/>
      </dsp:txXfrm>
    </dsp:sp>
    <dsp:sp modelId="{58A935CF-0B6F-46DF-B570-A4A5CDF7C2DD}">
      <dsp:nvSpPr>
        <dsp:cNvPr id="0" name=""/>
        <dsp:cNvSpPr/>
      </dsp:nvSpPr>
      <dsp:spPr>
        <a:xfrm>
          <a:off x="1958670" y="633835"/>
          <a:ext cx="965740" cy="3073381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8232" tIns="170994" rIns="78232" bIns="78232" numCol="1" spcCol="1270" anchor="t" anchorCtr="0">
          <a:noAutofit/>
        </a:bodyPr>
        <a:lstStyle/>
        <a:p>
          <a:pPr marL="1143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1143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B050"/>
            </a:solidFill>
          </a:endParaRP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B050"/>
            </a:solidFill>
          </a:endParaRP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100" b="1" kern="1200" dirty="0"/>
            <a:t>Eventos artísticos y culturales de alto impacto social de la UG presentados a la población.</a:t>
          </a:r>
          <a:endParaRPr lang="es-MX" sz="1100" b="1" kern="1200" dirty="0">
            <a:solidFill>
              <a:srgbClr val="00B050"/>
            </a:solidFill>
          </a:endParaRPr>
        </a:p>
      </dsp:txBody>
      <dsp:txXfrm>
        <a:off x="1958670" y="633835"/>
        <a:ext cx="965740" cy="3073381"/>
      </dsp:txXfrm>
    </dsp:sp>
    <dsp:sp modelId="{15CFD2D8-8F81-493C-8F42-37FB4552A565}">
      <dsp:nvSpPr>
        <dsp:cNvPr id="0" name=""/>
        <dsp:cNvSpPr/>
      </dsp:nvSpPr>
      <dsp:spPr>
        <a:xfrm>
          <a:off x="1692345" y="213592"/>
          <a:ext cx="532494" cy="716380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667" r="-406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1D2423-13A1-4CFE-85E3-60070637E762}">
      <dsp:nvSpPr>
        <dsp:cNvPr id="0" name=""/>
        <dsp:cNvSpPr/>
      </dsp:nvSpPr>
      <dsp:spPr>
        <a:xfrm rot="16200000">
          <a:off x="1678273" y="2081935"/>
          <a:ext cx="3073381" cy="19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0994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E03503</a:t>
          </a:r>
          <a:r>
            <a:rPr lang="es-MX" sz="2000" kern="1200" dirty="0">
              <a:solidFill>
                <a:srgbClr val="00B050"/>
              </a:solidFill>
            </a:rPr>
            <a:t>-P3070</a:t>
          </a:r>
        </a:p>
      </dsp:txBody>
      <dsp:txXfrm>
        <a:off x="1678273" y="2081935"/>
        <a:ext cx="3073381" cy="193882"/>
      </dsp:txXfrm>
    </dsp:sp>
    <dsp:sp modelId="{4DE5EB68-8C67-4D7F-B6A2-A2DF1EF64CC2}">
      <dsp:nvSpPr>
        <dsp:cNvPr id="0" name=""/>
        <dsp:cNvSpPr/>
      </dsp:nvSpPr>
      <dsp:spPr>
        <a:xfrm>
          <a:off x="3386828" y="630999"/>
          <a:ext cx="965740" cy="3073381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8232" tIns="170994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B05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B050"/>
            </a:solidFill>
          </a:endParaRP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000" b="1" kern="1200" dirty="0">
              <a:solidFill>
                <a:schemeClr val="tx1"/>
              </a:solidFill>
            </a:rPr>
            <a:t>Infraestructura</a:t>
          </a:r>
          <a:r>
            <a:rPr lang="es-ES" sz="1100" b="1" kern="1200" dirty="0">
              <a:solidFill>
                <a:schemeClr val="tx1"/>
              </a:solidFill>
            </a:rPr>
            <a:t> y </a:t>
          </a:r>
          <a:r>
            <a:rPr lang="es-ES" sz="1000" b="1" kern="1200" dirty="0">
              <a:solidFill>
                <a:schemeClr val="tx1"/>
              </a:solidFill>
            </a:rPr>
            <a:t>equipamiento </a:t>
          </a:r>
          <a:r>
            <a:rPr lang="es-ES" sz="900" b="1" kern="1200" dirty="0">
              <a:solidFill>
                <a:schemeClr val="tx1"/>
              </a:solidFill>
            </a:rPr>
            <a:t>implementados</a:t>
          </a:r>
          <a:r>
            <a:rPr lang="es-ES" sz="1100" b="1" kern="1200" dirty="0">
              <a:solidFill>
                <a:schemeClr val="tx1"/>
              </a:solidFill>
            </a:rPr>
            <a:t> para el desarrollo de eventos culturales y artísticos.</a:t>
          </a:r>
          <a:endParaRPr lang="es-MX" sz="1100" b="1" kern="1200" dirty="0">
            <a:solidFill>
              <a:srgbClr val="00B050"/>
            </a:solidFill>
          </a:endParaRPr>
        </a:p>
      </dsp:txBody>
      <dsp:txXfrm>
        <a:off x="3386828" y="630999"/>
        <a:ext cx="965740" cy="3073381"/>
      </dsp:txXfrm>
    </dsp:sp>
    <dsp:sp modelId="{076C4E2E-F0B2-44AB-890A-78DF665D2A90}">
      <dsp:nvSpPr>
        <dsp:cNvPr id="0" name=""/>
        <dsp:cNvSpPr/>
      </dsp:nvSpPr>
      <dsp:spPr>
        <a:xfrm>
          <a:off x="3104098" y="213592"/>
          <a:ext cx="565357" cy="733081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348" t="-371" r="-3414" b="-716"/>
          </a:stretch>
        </a:blip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4C26F47A-2CEE-44E5-BA30-CB7B37E8C235}">
      <dsp:nvSpPr>
        <dsp:cNvPr id="0" name=""/>
        <dsp:cNvSpPr/>
      </dsp:nvSpPr>
      <dsp:spPr>
        <a:xfrm rot="16200000">
          <a:off x="3099744" y="2041896"/>
          <a:ext cx="3073381" cy="19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0994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tx1"/>
              </a:solidFill>
            </a:rPr>
            <a:t>E03504-P2862</a:t>
          </a:r>
          <a:endParaRPr lang="es-MX" sz="2000" b="1" kern="1200" dirty="0">
            <a:solidFill>
              <a:schemeClr val="tx1"/>
            </a:solidFill>
          </a:endParaRPr>
        </a:p>
      </dsp:txBody>
      <dsp:txXfrm>
        <a:off x="3099744" y="2041896"/>
        <a:ext cx="3073381" cy="193882"/>
      </dsp:txXfrm>
    </dsp:sp>
    <dsp:sp modelId="{13C4283F-CBAD-458E-9540-D9F762352237}">
      <dsp:nvSpPr>
        <dsp:cNvPr id="0" name=""/>
        <dsp:cNvSpPr/>
      </dsp:nvSpPr>
      <dsp:spPr>
        <a:xfrm>
          <a:off x="4800170" y="603852"/>
          <a:ext cx="965740" cy="3089885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8232" tIns="170994" rIns="78232" bIns="78232" numCol="1" spcCol="1270" anchor="t" anchorCtr="0">
          <a:noAutofit/>
        </a:bodyPr>
        <a:lstStyle/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kern="1200" dirty="0"/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kern="1200" dirty="0"/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kern="1200" dirty="0"/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100" b="1" kern="1200" dirty="0">
              <a:solidFill>
                <a:schemeClr val="tx1"/>
              </a:solidFill>
            </a:rPr>
            <a:t>Servicios de producción y publicación de productos editoriales de la Universidad otorgados.</a:t>
          </a:r>
          <a:endParaRPr lang="es-MX" sz="1100" kern="1200" dirty="0">
            <a:solidFill>
              <a:schemeClr val="tx1"/>
            </a:solidFill>
          </a:endParaRPr>
        </a:p>
      </dsp:txBody>
      <dsp:txXfrm>
        <a:off x="4800170" y="603852"/>
        <a:ext cx="965740" cy="3089885"/>
      </dsp:txXfrm>
    </dsp:sp>
    <dsp:sp modelId="{7EA4832D-8D6D-4318-9F4D-104BD32AD621}">
      <dsp:nvSpPr>
        <dsp:cNvPr id="0" name=""/>
        <dsp:cNvSpPr/>
      </dsp:nvSpPr>
      <dsp:spPr>
        <a:xfrm>
          <a:off x="4532279" y="207241"/>
          <a:ext cx="551894" cy="665726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63" t="2081" r="-40" b="-1749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D07F686-3BB6-48E0-97CD-9684C01C5173}">
      <dsp:nvSpPr>
        <dsp:cNvPr id="0" name=""/>
        <dsp:cNvSpPr/>
      </dsp:nvSpPr>
      <dsp:spPr>
        <a:xfrm rot="16200000">
          <a:off x="4474572" y="2035483"/>
          <a:ext cx="3073381" cy="19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0994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tx1"/>
              </a:solidFill>
            </a:rPr>
            <a:t>E03505-P2863</a:t>
          </a:r>
          <a:endParaRPr lang="es-MX" sz="2000" kern="1200" dirty="0"/>
        </a:p>
      </dsp:txBody>
      <dsp:txXfrm>
        <a:off x="4474572" y="2035483"/>
        <a:ext cx="3073381" cy="193882"/>
      </dsp:txXfrm>
    </dsp:sp>
    <dsp:sp modelId="{B19BB999-1A6F-4DD6-A815-C1AB515EF9BD}">
      <dsp:nvSpPr>
        <dsp:cNvPr id="0" name=""/>
        <dsp:cNvSpPr/>
      </dsp:nvSpPr>
      <dsp:spPr>
        <a:xfrm>
          <a:off x="6183055" y="589955"/>
          <a:ext cx="965740" cy="3117146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8232" tIns="170994" rIns="78232" bIns="78232" numCol="1" spcCol="1270" anchor="t" anchorCtr="0">
          <a:noAutofit/>
        </a:bodyPr>
        <a:lstStyle/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100" kern="1200" dirty="0"/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100" kern="1200" dirty="0"/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100" kern="1200" dirty="0"/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100" kern="1200" dirty="0"/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100" kern="1200" dirty="0"/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100" kern="1200" dirty="0"/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100" b="1" kern="1200" dirty="0">
              <a:solidFill>
                <a:schemeClr val="tx1"/>
              </a:solidFill>
            </a:rPr>
            <a:t>Servicios de educación continua impartidos a la sociedad.</a:t>
          </a:r>
          <a:endParaRPr lang="es-MX" sz="1100" kern="1200" dirty="0">
            <a:solidFill>
              <a:schemeClr val="tx1"/>
            </a:solidFill>
          </a:endParaRPr>
        </a:p>
      </dsp:txBody>
      <dsp:txXfrm>
        <a:off x="6183055" y="589955"/>
        <a:ext cx="965740" cy="3117146"/>
      </dsp:txXfrm>
    </dsp:sp>
    <dsp:sp modelId="{7FC10F0B-E590-4339-BA6E-2022A26309D7}">
      <dsp:nvSpPr>
        <dsp:cNvPr id="0" name=""/>
        <dsp:cNvSpPr/>
      </dsp:nvSpPr>
      <dsp:spPr>
        <a:xfrm>
          <a:off x="5936504" y="207241"/>
          <a:ext cx="493101" cy="652899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39" r="3538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672A7-5508-41FD-83C3-C4AA0C437FB8}">
      <dsp:nvSpPr>
        <dsp:cNvPr id="0" name=""/>
        <dsp:cNvSpPr/>
      </dsp:nvSpPr>
      <dsp:spPr>
        <a:xfrm>
          <a:off x="561489" y="605070"/>
          <a:ext cx="829375" cy="7935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002060"/>
              </a:solidFill>
            </a:rPr>
            <a:t>2.5.3</a:t>
          </a:r>
        </a:p>
      </dsp:txBody>
      <dsp:txXfrm>
        <a:off x="694189" y="605070"/>
        <a:ext cx="696675" cy="793591"/>
      </dsp:txXfrm>
    </dsp:sp>
    <dsp:sp modelId="{4726BFB5-C63E-4A8A-AC6B-31D1664882E7}">
      <dsp:nvSpPr>
        <dsp:cNvPr id="0" name=""/>
        <dsp:cNvSpPr/>
      </dsp:nvSpPr>
      <dsp:spPr>
        <a:xfrm>
          <a:off x="553444" y="1154208"/>
          <a:ext cx="845465" cy="7935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002060"/>
              </a:solidFill>
            </a:rPr>
            <a:t>2.5.6</a:t>
          </a:r>
        </a:p>
      </dsp:txBody>
      <dsp:txXfrm>
        <a:off x="688718" y="1154208"/>
        <a:ext cx="710191" cy="793591"/>
      </dsp:txXfrm>
    </dsp:sp>
    <dsp:sp modelId="{2DCD0F29-913E-4085-92E3-FE8F003A412D}">
      <dsp:nvSpPr>
        <dsp:cNvPr id="0" name=""/>
        <dsp:cNvSpPr/>
      </dsp:nvSpPr>
      <dsp:spPr>
        <a:xfrm>
          <a:off x="0" y="89530"/>
          <a:ext cx="1368052" cy="6593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b="1" kern="1200" dirty="0"/>
            <a:t>Clasificador Funcional del Gasto (CFG)</a:t>
          </a:r>
        </a:p>
      </dsp:txBody>
      <dsp:txXfrm>
        <a:off x="200347" y="186083"/>
        <a:ext cx="967358" cy="4662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A3109-403B-4358-A86F-21B55A63CDC1}">
      <dsp:nvSpPr>
        <dsp:cNvPr id="0" name=""/>
        <dsp:cNvSpPr/>
      </dsp:nvSpPr>
      <dsp:spPr>
        <a:xfrm rot="9855123">
          <a:off x="1399314" y="761974"/>
          <a:ext cx="2220087" cy="1548233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14EF63-BCD1-4B2F-AAE7-528092E9E7F8}">
      <dsp:nvSpPr>
        <dsp:cNvPr id="0" name=""/>
        <dsp:cNvSpPr/>
      </dsp:nvSpPr>
      <dsp:spPr>
        <a:xfrm>
          <a:off x="0" y="1066720"/>
          <a:ext cx="1410745" cy="1412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solidFill>
                <a:srgbClr val="00B050"/>
              </a:solidFill>
            </a:rPr>
            <a:t>AF Sustantiva</a:t>
          </a:r>
        </a:p>
      </dsp:txBody>
      <dsp:txXfrm>
        <a:off x="0" y="1066720"/>
        <a:ext cx="1410745" cy="14123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2ABADD-C511-4CB4-8B90-A60F7E73838B}">
      <dsp:nvSpPr>
        <dsp:cNvPr id="0" name=""/>
        <dsp:cNvSpPr/>
      </dsp:nvSpPr>
      <dsp:spPr>
        <a:xfrm>
          <a:off x="0" y="271084"/>
          <a:ext cx="3686175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C25AEA-EF47-41D2-AB61-C7E5A75A0807}">
      <dsp:nvSpPr>
        <dsp:cNvPr id="0" name=""/>
        <dsp:cNvSpPr/>
      </dsp:nvSpPr>
      <dsp:spPr>
        <a:xfrm>
          <a:off x="184308" y="141687"/>
          <a:ext cx="3037529" cy="35424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30" tIns="0" rIns="9753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E066. Cobertura Educativa de NMS y NS con calidad.</a:t>
          </a:r>
        </a:p>
      </dsp:txBody>
      <dsp:txXfrm>
        <a:off x="201601" y="158980"/>
        <a:ext cx="3002943" cy="319654"/>
      </dsp:txXfrm>
    </dsp:sp>
    <dsp:sp modelId="{40CB3FC7-701F-4235-98AF-17DE31264B93}">
      <dsp:nvSpPr>
        <dsp:cNvPr id="0" name=""/>
        <dsp:cNvSpPr/>
      </dsp:nvSpPr>
      <dsp:spPr>
        <a:xfrm>
          <a:off x="0" y="815404"/>
          <a:ext cx="3686175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8968"/>
              <a:satOff val="-1006"/>
              <a:lumOff val="64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ACDDBE-81D9-4843-BB88-241CE725C9F2}">
      <dsp:nvSpPr>
        <dsp:cNvPr id="0" name=""/>
        <dsp:cNvSpPr/>
      </dsp:nvSpPr>
      <dsp:spPr>
        <a:xfrm>
          <a:off x="184308" y="662780"/>
          <a:ext cx="3075615" cy="35424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30" tIns="0" rIns="9753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E067. Trayectoria Académica Consolidada.</a:t>
          </a:r>
        </a:p>
      </dsp:txBody>
      <dsp:txXfrm>
        <a:off x="201601" y="680073"/>
        <a:ext cx="3041029" cy="319654"/>
      </dsp:txXfrm>
    </dsp:sp>
    <dsp:sp modelId="{3385DBCA-A3B8-4078-80B8-199C77CAA5B7}">
      <dsp:nvSpPr>
        <dsp:cNvPr id="0" name=""/>
        <dsp:cNvSpPr/>
      </dsp:nvSpPr>
      <dsp:spPr>
        <a:xfrm>
          <a:off x="0" y="1359724"/>
          <a:ext cx="3686175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17936"/>
              <a:satOff val="-2012"/>
              <a:lumOff val="128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39838-FF79-4AE0-8DF3-BE71CCA8144C}">
      <dsp:nvSpPr>
        <dsp:cNvPr id="0" name=""/>
        <dsp:cNvSpPr/>
      </dsp:nvSpPr>
      <dsp:spPr>
        <a:xfrm>
          <a:off x="184308" y="1207100"/>
          <a:ext cx="3070867" cy="35424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30" tIns="0" rIns="9753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E068. Vinculación del estudiante con los sectores económico y social.</a:t>
          </a:r>
        </a:p>
      </dsp:txBody>
      <dsp:txXfrm>
        <a:off x="201601" y="1224393"/>
        <a:ext cx="3036281" cy="319654"/>
      </dsp:txXfrm>
    </dsp:sp>
    <dsp:sp modelId="{A6A94C32-1AFB-4075-BB32-11636D0F5512}">
      <dsp:nvSpPr>
        <dsp:cNvPr id="0" name=""/>
        <dsp:cNvSpPr/>
      </dsp:nvSpPr>
      <dsp:spPr>
        <a:xfrm>
          <a:off x="0" y="1904044"/>
          <a:ext cx="3686175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26904"/>
              <a:satOff val="-3018"/>
              <a:lumOff val="192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0B8CCC-4761-4E16-9D2A-FC98D9CF64E8}">
      <dsp:nvSpPr>
        <dsp:cNvPr id="0" name=""/>
        <dsp:cNvSpPr/>
      </dsp:nvSpPr>
      <dsp:spPr>
        <a:xfrm>
          <a:off x="184308" y="1751420"/>
          <a:ext cx="3108953" cy="35424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30" tIns="0" rIns="9753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E040. Investigación, desarrollo tecnológico e innovación de la UG.</a:t>
          </a:r>
        </a:p>
      </dsp:txBody>
      <dsp:txXfrm>
        <a:off x="201601" y="1768713"/>
        <a:ext cx="3074367" cy="319654"/>
      </dsp:txXfrm>
    </dsp:sp>
    <dsp:sp modelId="{D3705A35-7F9C-42C3-B74F-A36503F2C203}">
      <dsp:nvSpPr>
        <dsp:cNvPr id="0" name=""/>
        <dsp:cNvSpPr/>
      </dsp:nvSpPr>
      <dsp:spPr>
        <a:xfrm>
          <a:off x="0" y="2448364"/>
          <a:ext cx="3686175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0A3B9E-E461-4215-A2B0-0B67A41C5810}">
      <dsp:nvSpPr>
        <dsp:cNvPr id="0" name=""/>
        <dsp:cNvSpPr/>
      </dsp:nvSpPr>
      <dsp:spPr>
        <a:xfrm>
          <a:off x="184308" y="2295740"/>
          <a:ext cx="3113752" cy="35424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30" tIns="0" rIns="9753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E035. Extensión del conocimiento, arte y cultura hacia la sociedad.</a:t>
          </a:r>
        </a:p>
      </dsp:txBody>
      <dsp:txXfrm>
        <a:off x="201601" y="2313033"/>
        <a:ext cx="3079166" cy="319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2ABADD-C511-4CB4-8B90-A60F7E73838B}">
      <dsp:nvSpPr>
        <dsp:cNvPr id="0" name=""/>
        <dsp:cNvSpPr/>
      </dsp:nvSpPr>
      <dsp:spPr>
        <a:xfrm>
          <a:off x="0" y="271084"/>
          <a:ext cx="3686175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C25AEA-EF47-41D2-AB61-C7E5A75A0807}">
      <dsp:nvSpPr>
        <dsp:cNvPr id="0" name=""/>
        <dsp:cNvSpPr/>
      </dsp:nvSpPr>
      <dsp:spPr>
        <a:xfrm>
          <a:off x="184308" y="141687"/>
          <a:ext cx="3037529" cy="354240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7530" tIns="0" rIns="9753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E066. Cobertura Educativa </a:t>
          </a:r>
          <a:r>
            <a:rPr lang="es-MX" sz="12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de la Universidad de Guanajuato.</a:t>
          </a:r>
        </a:p>
      </dsp:txBody>
      <dsp:txXfrm>
        <a:off x="201601" y="158980"/>
        <a:ext cx="3002943" cy="319654"/>
      </dsp:txXfrm>
    </dsp:sp>
    <dsp:sp modelId="{40CB3FC7-701F-4235-98AF-17DE31264B93}">
      <dsp:nvSpPr>
        <dsp:cNvPr id="0" name=""/>
        <dsp:cNvSpPr/>
      </dsp:nvSpPr>
      <dsp:spPr>
        <a:xfrm>
          <a:off x="0" y="815404"/>
          <a:ext cx="3686175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54727"/>
              <a:satOff val="-358"/>
              <a:lumOff val="61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ACDDBE-81D9-4843-BB88-241CE725C9F2}">
      <dsp:nvSpPr>
        <dsp:cNvPr id="0" name=""/>
        <dsp:cNvSpPr/>
      </dsp:nvSpPr>
      <dsp:spPr>
        <a:xfrm>
          <a:off x="184308" y="662780"/>
          <a:ext cx="3042303" cy="354240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7530" tIns="0" rIns="9753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E067. Trayectoria Académica Consolidada.</a:t>
          </a:r>
        </a:p>
      </dsp:txBody>
      <dsp:txXfrm>
        <a:off x="201601" y="680073"/>
        <a:ext cx="3007717" cy="319654"/>
      </dsp:txXfrm>
    </dsp:sp>
    <dsp:sp modelId="{3385DBCA-A3B8-4078-80B8-199C77CAA5B7}">
      <dsp:nvSpPr>
        <dsp:cNvPr id="0" name=""/>
        <dsp:cNvSpPr/>
      </dsp:nvSpPr>
      <dsp:spPr>
        <a:xfrm>
          <a:off x="0" y="1359724"/>
          <a:ext cx="3686175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109454"/>
              <a:satOff val="-716"/>
              <a:lumOff val="122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39838-FF79-4AE0-8DF3-BE71CCA8144C}">
      <dsp:nvSpPr>
        <dsp:cNvPr id="0" name=""/>
        <dsp:cNvSpPr/>
      </dsp:nvSpPr>
      <dsp:spPr>
        <a:xfrm>
          <a:off x="184308" y="1207100"/>
          <a:ext cx="3051799" cy="354240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7530" tIns="0" rIns="9753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E068. Vinculación </a:t>
          </a:r>
          <a:r>
            <a:rPr lang="es-MX" sz="11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de la Comunidad Universitaria </a:t>
          </a:r>
          <a:r>
            <a:rPr lang="es-MX" sz="11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con los sectores económico y Social.</a:t>
          </a:r>
        </a:p>
      </dsp:txBody>
      <dsp:txXfrm>
        <a:off x="201601" y="1224393"/>
        <a:ext cx="3017213" cy="319654"/>
      </dsp:txXfrm>
    </dsp:sp>
    <dsp:sp modelId="{A6A94C32-1AFB-4075-BB32-11636D0F5512}">
      <dsp:nvSpPr>
        <dsp:cNvPr id="0" name=""/>
        <dsp:cNvSpPr/>
      </dsp:nvSpPr>
      <dsp:spPr>
        <a:xfrm>
          <a:off x="0" y="1904044"/>
          <a:ext cx="3686175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164180"/>
              <a:satOff val="-1073"/>
              <a:lumOff val="184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0B8CCC-4761-4E16-9D2A-FC98D9CF64E8}">
      <dsp:nvSpPr>
        <dsp:cNvPr id="0" name=""/>
        <dsp:cNvSpPr/>
      </dsp:nvSpPr>
      <dsp:spPr>
        <a:xfrm>
          <a:off x="184308" y="1751420"/>
          <a:ext cx="3061346" cy="354240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7530" tIns="0" rIns="9753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E040. Investigación, desarrollo tecnológico e innovación de la UG.</a:t>
          </a:r>
        </a:p>
      </dsp:txBody>
      <dsp:txXfrm>
        <a:off x="201601" y="1768713"/>
        <a:ext cx="3026760" cy="319654"/>
      </dsp:txXfrm>
    </dsp:sp>
    <dsp:sp modelId="{D3705A35-7F9C-42C3-B74F-A36503F2C203}">
      <dsp:nvSpPr>
        <dsp:cNvPr id="0" name=""/>
        <dsp:cNvSpPr/>
      </dsp:nvSpPr>
      <dsp:spPr>
        <a:xfrm>
          <a:off x="0" y="2448364"/>
          <a:ext cx="3686175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218907"/>
              <a:satOff val="-1431"/>
              <a:lumOff val="245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0A3B9E-E461-4215-A2B0-0B67A41C5810}">
      <dsp:nvSpPr>
        <dsp:cNvPr id="0" name=""/>
        <dsp:cNvSpPr/>
      </dsp:nvSpPr>
      <dsp:spPr>
        <a:xfrm>
          <a:off x="184308" y="2295740"/>
          <a:ext cx="3047077" cy="354240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7530" tIns="0" rIns="9753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E035. Extensión del conocimiento, arte y cultura hacia la sociedad.</a:t>
          </a:r>
        </a:p>
      </dsp:txBody>
      <dsp:txXfrm>
        <a:off x="201601" y="2313033"/>
        <a:ext cx="3012491" cy="3196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D2398-7CA3-4635-AC7D-F4257BB68FB4}">
      <dsp:nvSpPr>
        <dsp:cNvPr id="0" name=""/>
        <dsp:cNvSpPr/>
      </dsp:nvSpPr>
      <dsp:spPr>
        <a:xfrm rot="16200000">
          <a:off x="-1243095" y="2110521"/>
          <a:ext cx="3040113" cy="30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70866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E06601-P2852</a:t>
          </a:r>
        </a:p>
      </dsp:txBody>
      <dsp:txXfrm>
        <a:off x="-1243095" y="2110521"/>
        <a:ext cx="3040113" cy="307124"/>
      </dsp:txXfrm>
    </dsp:sp>
    <dsp:sp modelId="{C69223D3-567A-44EF-B28A-CB99CF59D297}">
      <dsp:nvSpPr>
        <dsp:cNvPr id="0" name=""/>
        <dsp:cNvSpPr/>
      </dsp:nvSpPr>
      <dsp:spPr>
        <a:xfrm>
          <a:off x="420993" y="752143"/>
          <a:ext cx="1529804" cy="3021204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896" tIns="270866" rIns="56896" bIns="56896" numCol="1" spcCol="1270" anchor="t" anchorCtr="0">
          <a:noAutofit/>
        </a:bodyPr>
        <a:lstStyle/>
        <a:p>
          <a:pPr marL="57150" lvl="1" indent="-57150" algn="ctr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800" b="1" kern="1200" dirty="0">
            <a:solidFill>
              <a:srgbClr val="002060"/>
            </a:solidFill>
          </a:endParaRP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300" b="1" kern="1200" dirty="0">
            <a:solidFill>
              <a:srgbClr val="002060"/>
            </a:solidFill>
          </a:endParaRP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300" b="1" kern="1200" dirty="0"/>
            <a:t>PE Educativos que atienden la demandas de los sectores, con enfoque por  competencias, de esquemas flexibles e innovadores reconocidos por su calidad </a:t>
          </a:r>
          <a:r>
            <a:rPr lang="es-MX" sz="1300" b="1" kern="1200" dirty="0">
              <a:solidFill>
                <a:srgbClr val="00B050"/>
              </a:solidFill>
            </a:rPr>
            <a:t>impartidos.</a:t>
          </a:r>
        </a:p>
      </dsp:txBody>
      <dsp:txXfrm>
        <a:off x="420993" y="752143"/>
        <a:ext cx="1529804" cy="3021204"/>
      </dsp:txXfrm>
    </dsp:sp>
    <dsp:sp modelId="{3F73145C-EF18-48B3-B390-FE3784C074EC}">
      <dsp:nvSpPr>
        <dsp:cNvPr id="0" name=""/>
        <dsp:cNvSpPr/>
      </dsp:nvSpPr>
      <dsp:spPr>
        <a:xfrm>
          <a:off x="-26513" y="106291"/>
          <a:ext cx="914075" cy="1064609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10" t="-222" r="1552" b="896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B2BECB-0069-45B0-800D-A9EBE750A5A6}">
      <dsp:nvSpPr>
        <dsp:cNvPr id="0" name=""/>
        <dsp:cNvSpPr/>
      </dsp:nvSpPr>
      <dsp:spPr>
        <a:xfrm rot="16200000">
          <a:off x="1101287" y="2102729"/>
          <a:ext cx="3040113" cy="30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70866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E06602-P2853</a:t>
          </a:r>
        </a:p>
      </dsp:txBody>
      <dsp:txXfrm>
        <a:off x="1101287" y="2102729"/>
        <a:ext cx="3040113" cy="307124"/>
      </dsp:txXfrm>
    </dsp:sp>
    <dsp:sp modelId="{58A935CF-0B6F-46DF-B570-A4A5CDF7C2DD}">
      <dsp:nvSpPr>
        <dsp:cNvPr id="0" name=""/>
        <dsp:cNvSpPr/>
      </dsp:nvSpPr>
      <dsp:spPr>
        <a:xfrm>
          <a:off x="2774906" y="736234"/>
          <a:ext cx="1529804" cy="3040113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102610"/>
                <a:satOff val="-1119"/>
                <a:lumOff val="12789"/>
                <a:alphaOff val="0"/>
                <a:tint val="50000"/>
                <a:satMod val="300000"/>
              </a:schemeClr>
            </a:gs>
            <a:gs pos="35000">
              <a:schemeClr val="accent5">
                <a:shade val="80000"/>
                <a:hueOff val="102610"/>
                <a:satOff val="-1119"/>
                <a:lumOff val="12789"/>
                <a:alphaOff val="0"/>
                <a:tint val="37000"/>
                <a:satMod val="300000"/>
              </a:schemeClr>
            </a:gs>
            <a:gs pos="100000">
              <a:schemeClr val="accent5">
                <a:shade val="80000"/>
                <a:hueOff val="102610"/>
                <a:satOff val="-1119"/>
                <a:lumOff val="1278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270866" rIns="128016" bIns="128016" numCol="1" spcCol="1270" anchor="t" anchorCtr="0">
          <a:noAutofit/>
        </a:bodyPr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400" b="1" kern="1200" dirty="0">
            <a:solidFill>
              <a:srgbClr val="002060"/>
            </a:solidFill>
          </a:endParaRP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400" b="1" kern="1200" dirty="0">
            <a:solidFill>
              <a:srgbClr val="002060"/>
            </a:solidFill>
          </a:endParaRPr>
        </a:p>
        <a:p>
          <a:pPr marL="0" lvl="1" indent="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400" b="1" kern="1200" dirty="0"/>
            <a:t>Capacitación y Certificación de la Planta docente en pedagogía, innovación del aprendizaje y competencias digitales otorgadas.</a:t>
          </a:r>
        </a:p>
      </dsp:txBody>
      <dsp:txXfrm>
        <a:off x="2774906" y="736234"/>
        <a:ext cx="1529804" cy="3040113"/>
      </dsp:txXfrm>
    </dsp:sp>
    <dsp:sp modelId="{15CFD2D8-8F81-493C-8F42-37FB4552A565}">
      <dsp:nvSpPr>
        <dsp:cNvPr id="0" name=""/>
        <dsp:cNvSpPr/>
      </dsp:nvSpPr>
      <dsp:spPr>
        <a:xfrm>
          <a:off x="2353150" y="113441"/>
          <a:ext cx="843510" cy="1049025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58" t="1000" r="129" b="-366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1D2423-13A1-4CFE-85E3-60070637E762}">
      <dsp:nvSpPr>
        <dsp:cNvPr id="0" name=""/>
        <dsp:cNvSpPr/>
      </dsp:nvSpPr>
      <dsp:spPr>
        <a:xfrm rot="16200000">
          <a:off x="3406566" y="2098595"/>
          <a:ext cx="3040113" cy="30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70866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E06603-</a:t>
          </a:r>
          <a:r>
            <a:rPr lang="es-MX" sz="2200" kern="1200" dirty="0">
              <a:solidFill>
                <a:srgbClr val="00B050"/>
              </a:solidFill>
            </a:rPr>
            <a:t>P3072</a:t>
          </a:r>
        </a:p>
      </dsp:txBody>
      <dsp:txXfrm>
        <a:off x="3406566" y="2098595"/>
        <a:ext cx="3040113" cy="307124"/>
      </dsp:txXfrm>
    </dsp:sp>
    <dsp:sp modelId="{4DE5EB68-8C67-4D7F-B6A2-A2DF1EF64CC2}">
      <dsp:nvSpPr>
        <dsp:cNvPr id="0" name=""/>
        <dsp:cNvSpPr/>
      </dsp:nvSpPr>
      <dsp:spPr>
        <a:xfrm>
          <a:off x="5080185" y="732100"/>
          <a:ext cx="1529804" cy="3040113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205221"/>
                <a:satOff val="-2238"/>
                <a:lumOff val="25579"/>
                <a:alphaOff val="0"/>
                <a:tint val="50000"/>
                <a:satMod val="300000"/>
              </a:schemeClr>
            </a:gs>
            <a:gs pos="35000">
              <a:schemeClr val="accent5">
                <a:shade val="80000"/>
                <a:hueOff val="205221"/>
                <a:satOff val="-2238"/>
                <a:lumOff val="25579"/>
                <a:alphaOff val="0"/>
                <a:tint val="37000"/>
                <a:satMod val="300000"/>
              </a:schemeClr>
            </a:gs>
            <a:gs pos="100000">
              <a:schemeClr val="accent5">
                <a:shade val="80000"/>
                <a:hueOff val="205221"/>
                <a:satOff val="-2238"/>
                <a:lumOff val="2557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270866" rIns="128016" bIns="128016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400" b="1" kern="1200" dirty="0">
            <a:solidFill>
              <a:srgbClr val="002060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400" b="1" kern="1200" dirty="0">
            <a:solidFill>
              <a:srgbClr val="002060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400" b="1" kern="1200" dirty="0">
            <a:solidFill>
              <a:srgbClr val="00B050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400" b="1" kern="1200" dirty="0">
              <a:solidFill>
                <a:srgbClr val="00B050"/>
              </a:solidFill>
            </a:rPr>
            <a:t>Infraestructura y equipamiento implementados para el desarrollo de los Programas Educativos. </a:t>
          </a:r>
        </a:p>
      </dsp:txBody>
      <dsp:txXfrm>
        <a:off x="5080185" y="732100"/>
        <a:ext cx="1529804" cy="3040113"/>
      </dsp:txXfrm>
    </dsp:sp>
    <dsp:sp modelId="{076C4E2E-F0B2-44AB-890A-78DF665D2A90}">
      <dsp:nvSpPr>
        <dsp:cNvPr id="0" name=""/>
        <dsp:cNvSpPr/>
      </dsp:nvSpPr>
      <dsp:spPr>
        <a:xfrm>
          <a:off x="4697533" y="122968"/>
          <a:ext cx="765304" cy="1040757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806" t="677" r="-10581" b="137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672A7-5508-41FD-83C3-C4AA0C437FB8}">
      <dsp:nvSpPr>
        <dsp:cNvPr id="0" name=""/>
        <dsp:cNvSpPr/>
      </dsp:nvSpPr>
      <dsp:spPr>
        <a:xfrm>
          <a:off x="800207" y="419602"/>
          <a:ext cx="959596" cy="7660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002060"/>
              </a:solidFill>
            </a:rPr>
            <a:t>2.5.2</a:t>
          </a:r>
        </a:p>
      </dsp:txBody>
      <dsp:txXfrm>
        <a:off x="953742" y="419602"/>
        <a:ext cx="806061" cy="766047"/>
      </dsp:txXfrm>
    </dsp:sp>
    <dsp:sp modelId="{8892D719-995B-44FA-9B86-8EF2818D1A0A}">
      <dsp:nvSpPr>
        <dsp:cNvPr id="0" name=""/>
        <dsp:cNvSpPr/>
      </dsp:nvSpPr>
      <dsp:spPr>
        <a:xfrm>
          <a:off x="800207" y="1185650"/>
          <a:ext cx="959596" cy="7660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002060"/>
              </a:solidFill>
            </a:rPr>
            <a:t>2.5.3</a:t>
          </a:r>
        </a:p>
      </dsp:txBody>
      <dsp:txXfrm>
        <a:off x="953742" y="1185650"/>
        <a:ext cx="806061" cy="766047"/>
      </dsp:txXfrm>
    </dsp:sp>
    <dsp:sp modelId="{4726BFB5-C63E-4A8A-AC6B-31D1664882E7}">
      <dsp:nvSpPr>
        <dsp:cNvPr id="0" name=""/>
        <dsp:cNvSpPr/>
      </dsp:nvSpPr>
      <dsp:spPr>
        <a:xfrm>
          <a:off x="800207" y="1776073"/>
          <a:ext cx="959596" cy="7660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002060"/>
              </a:solidFill>
            </a:rPr>
            <a:t>2.5.4</a:t>
          </a:r>
        </a:p>
      </dsp:txBody>
      <dsp:txXfrm>
        <a:off x="953742" y="1776073"/>
        <a:ext cx="806061" cy="766047"/>
      </dsp:txXfrm>
    </dsp:sp>
    <dsp:sp modelId="{2DCD0F29-913E-4085-92E3-FE8F003A412D}">
      <dsp:nvSpPr>
        <dsp:cNvPr id="0" name=""/>
        <dsp:cNvSpPr/>
      </dsp:nvSpPr>
      <dsp:spPr>
        <a:xfrm>
          <a:off x="0" y="0"/>
          <a:ext cx="1448897" cy="5827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b="1" kern="1200" dirty="0"/>
            <a:t>Clasificador Funcional del Gasto (CFG)</a:t>
          </a:r>
        </a:p>
      </dsp:txBody>
      <dsp:txXfrm>
        <a:off x="212186" y="85347"/>
        <a:ext cx="1024525" cy="4120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D2398-7CA3-4635-AC7D-F4257BB68FB4}">
      <dsp:nvSpPr>
        <dsp:cNvPr id="0" name=""/>
        <dsp:cNvSpPr/>
      </dsp:nvSpPr>
      <dsp:spPr>
        <a:xfrm rot="16200000">
          <a:off x="-1361522" y="2051884"/>
          <a:ext cx="2985955" cy="2245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802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E06701-P2893</a:t>
          </a:r>
        </a:p>
      </dsp:txBody>
      <dsp:txXfrm>
        <a:off x="-1361522" y="2051884"/>
        <a:ext cx="2985955" cy="224526"/>
      </dsp:txXfrm>
    </dsp:sp>
    <dsp:sp modelId="{C69223D3-567A-44EF-B28A-CB99CF59D297}">
      <dsp:nvSpPr>
        <dsp:cNvPr id="0" name=""/>
        <dsp:cNvSpPr/>
      </dsp:nvSpPr>
      <dsp:spPr>
        <a:xfrm>
          <a:off x="284795" y="674395"/>
          <a:ext cx="1118380" cy="298595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8232" tIns="198020" rIns="78232" bIns="78232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B05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B05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100" b="1" kern="1200" dirty="0"/>
            <a:t>Apoyos </a:t>
          </a:r>
          <a:r>
            <a:rPr lang="es-ES" sz="1100" b="1" kern="1200" dirty="0">
              <a:solidFill>
                <a:srgbClr val="00B050"/>
              </a:solidFill>
            </a:rPr>
            <a:t>económicos y en especie </a:t>
          </a:r>
          <a:r>
            <a:rPr lang="es-ES" sz="1100" b="1" kern="1200" dirty="0">
              <a:solidFill>
                <a:schemeClr val="tx1"/>
              </a:solidFill>
            </a:rPr>
            <a:t>a estudiantes </a:t>
          </a:r>
          <a:r>
            <a:rPr lang="es-ES" sz="1100" b="1" kern="1200" dirty="0">
              <a:solidFill>
                <a:srgbClr val="00B050"/>
              </a:solidFill>
            </a:rPr>
            <a:t>regulares o </a:t>
          </a:r>
          <a:r>
            <a:rPr lang="es-ES" sz="1100" b="1" kern="1200" dirty="0"/>
            <a:t>en riesgo de deserción </a:t>
          </a:r>
          <a:r>
            <a:rPr lang="es-ES" sz="1100" b="1" kern="1200" dirty="0">
              <a:solidFill>
                <a:srgbClr val="00B050"/>
              </a:solidFill>
            </a:rPr>
            <a:t>o torgados</a:t>
          </a:r>
          <a:r>
            <a:rPr lang="es-ES" sz="1100" b="1" kern="1200" dirty="0"/>
            <a:t>.</a:t>
          </a:r>
          <a:endParaRPr lang="es-MX" sz="1100" b="1" kern="1200" dirty="0">
            <a:solidFill>
              <a:srgbClr val="00B050"/>
            </a:solidFill>
          </a:endParaRPr>
        </a:p>
      </dsp:txBody>
      <dsp:txXfrm>
        <a:off x="284795" y="674395"/>
        <a:ext cx="1118380" cy="2985955"/>
      </dsp:txXfrm>
    </dsp:sp>
    <dsp:sp modelId="{3F73145C-EF18-48B3-B390-FE3784C074EC}">
      <dsp:nvSpPr>
        <dsp:cNvPr id="0" name=""/>
        <dsp:cNvSpPr/>
      </dsp:nvSpPr>
      <dsp:spPr>
        <a:xfrm>
          <a:off x="-17805" y="158798"/>
          <a:ext cx="614596" cy="881046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292" r="-36306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B2BECB-0069-45B0-800D-A9EBE750A5A6}">
      <dsp:nvSpPr>
        <dsp:cNvPr id="0" name=""/>
        <dsp:cNvSpPr/>
      </dsp:nvSpPr>
      <dsp:spPr>
        <a:xfrm rot="16200000">
          <a:off x="439981" y="2062033"/>
          <a:ext cx="2985955" cy="2245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802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E06702-P2855</a:t>
          </a:r>
        </a:p>
      </dsp:txBody>
      <dsp:txXfrm>
        <a:off x="439981" y="2062033"/>
        <a:ext cx="2985955" cy="224526"/>
      </dsp:txXfrm>
    </dsp:sp>
    <dsp:sp modelId="{58A935CF-0B6F-46DF-B570-A4A5CDF7C2DD}">
      <dsp:nvSpPr>
        <dsp:cNvPr id="0" name=""/>
        <dsp:cNvSpPr/>
      </dsp:nvSpPr>
      <dsp:spPr>
        <a:xfrm>
          <a:off x="2087450" y="688738"/>
          <a:ext cx="1276496" cy="299010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8232" tIns="198020" rIns="78232" bIns="78232" numCol="1" spcCol="1270" anchor="t" anchorCtr="0">
          <a:noAutofit/>
        </a:bodyPr>
        <a:lstStyle/>
        <a:p>
          <a:pPr marL="1143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1143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B050"/>
            </a:solidFill>
          </a:endParaRP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B050"/>
            </a:solidFill>
          </a:endParaRP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100" b="1" kern="1200" dirty="0"/>
            <a:t>Servicios para la regularización y acompañamiento en la trayectoria escolar, </a:t>
          </a:r>
          <a:r>
            <a:rPr lang="es-ES" sz="1100" b="1" kern="1200" dirty="0">
              <a:solidFill>
                <a:srgbClr val="00B050"/>
              </a:solidFill>
            </a:rPr>
            <a:t>otorgados a los estudiantes.</a:t>
          </a:r>
          <a:endParaRPr lang="es-MX" sz="1100" b="1" kern="1200" dirty="0">
            <a:solidFill>
              <a:srgbClr val="00B050"/>
            </a:solidFill>
          </a:endParaRPr>
        </a:p>
      </dsp:txBody>
      <dsp:txXfrm>
        <a:off x="2087450" y="688738"/>
        <a:ext cx="1276496" cy="2990105"/>
      </dsp:txXfrm>
    </dsp:sp>
    <dsp:sp modelId="{15CFD2D8-8F81-493C-8F42-37FB4552A565}">
      <dsp:nvSpPr>
        <dsp:cNvPr id="0" name=""/>
        <dsp:cNvSpPr/>
      </dsp:nvSpPr>
      <dsp:spPr>
        <a:xfrm>
          <a:off x="1695578" y="158798"/>
          <a:ext cx="616657" cy="901343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99" t="766" r="335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1D2423-13A1-4CFE-85E3-60070637E762}">
      <dsp:nvSpPr>
        <dsp:cNvPr id="0" name=""/>
        <dsp:cNvSpPr/>
      </dsp:nvSpPr>
      <dsp:spPr>
        <a:xfrm rot="16200000">
          <a:off x="2164410" y="2060962"/>
          <a:ext cx="2985955" cy="2245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802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E06703-P2856</a:t>
          </a:r>
          <a:endParaRPr lang="es-MX" sz="2000" kern="1200" dirty="0">
            <a:solidFill>
              <a:srgbClr val="00B050"/>
            </a:solidFill>
          </a:endParaRPr>
        </a:p>
      </dsp:txBody>
      <dsp:txXfrm>
        <a:off x="2164410" y="2060962"/>
        <a:ext cx="2985955" cy="224526"/>
      </dsp:txXfrm>
    </dsp:sp>
    <dsp:sp modelId="{4DE5EB68-8C67-4D7F-B6A2-A2DF1EF64CC2}">
      <dsp:nvSpPr>
        <dsp:cNvPr id="0" name=""/>
        <dsp:cNvSpPr/>
      </dsp:nvSpPr>
      <dsp:spPr>
        <a:xfrm>
          <a:off x="3789297" y="680247"/>
          <a:ext cx="1118380" cy="298595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8232" tIns="198020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100" b="1" kern="1200" dirty="0">
              <a:solidFill>
                <a:schemeClr val="tx1"/>
              </a:solidFill>
            </a:rPr>
            <a:t>Servicios y promoción de actividades deportivas, artísticas y culturales, </a:t>
          </a:r>
          <a:r>
            <a:rPr lang="es-ES" sz="1100" b="1" kern="1200" dirty="0">
              <a:solidFill>
                <a:srgbClr val="00B050"/>
              </a:solidFill>
            </a:rPr>
            <a:t>de prevención de la salud y la seguridad  como </a:t>
          </a:r>
          <a:r>
            <a:rPr lang="es-ES" sz="1100" b="1" kern="1200" dirty="0">
              <a:solidFill>
                <a:schemeClr val="tx1"/>
              </a:solidFill>
            </a:rPr>
            <a:t>parte de la trayectoria académica </a:t>
          </a:r>
          <a:r>
            <a:rPr lang="es-ES" sz="1100" b="1" kern="1200" dirty="0">
              <a:solidFill>
                <a:srgbClr val="00B050"/>
              </a:solidFill>
            </a:rPr>
            <a:t>ofertados a los estudiantes.</a:t>
          </a:r>
          <a:endParaRPr lang="es-MX" sz="1100" b="1" kern="1200" dirty="0">
            <a:solidFill>
              <a:srgbClr val="00B050"/>
            </a:solidFill>
          </a:endParaRPr>
        </a:p>
      </dsp:txBody>
      <dsp:txXfrm>
        <a:off x="3789297" y="680247"/>
        <a:ext cx="1118380" cy="2985955"/>
      </dsp:txXfrm>
    </dsp:sp>
    <dsp:sp modelId="{076C4E2E-F0B2-44AB-890A-78DF665D2A90}">
      <dsp:nvSpPr>
        <dsp:cNvPr id="0" name=""/>
        <dsp:cNvSpPr/>
      </dsp:nvSpPr>
      <dsp:spPr>
        <a:xfrm>
          <a:off x="3489051" y="158798"/>
          <a:ext cx="600491" cy="899201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18" r="1416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C26F47A-2CEE-44E5-BA30-CB7B37E8C235}">
      <dsp:nvSpPr>
        <dsp:cNvPr id="0" name=""/>
        <dsp:cNvSpPr/>
      </dsp:nvSpPr>
      <dsp:spPr>
        <a:xfrm rot="16200000">
          <a:off x="3851747" y="2047133"/>
          <a:ext cx="2985955" cy="2245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802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rgbClr val="00B050"/>
              </a:solidFill>
            </a:rPr>
            <a:t>E06704-P3073</a:t>
          </a:r>
          <a:endParaRPr lang="es-MX" sz="2000" b="1" kern="1200" dirty="0">
            <a:solidFill>
              <a:srgbClr val="00B050"/>
            </a:solidFill>
          </a:endParaRPr>
        </a:p>
      </dsp:txBody>
      <dsp:txXfrm>
        <a:off x="3851747" y="2047133"/>
        <a:ext cx="2985955" cy="224526"/>
      </dsp:txXfrm>
    </dsp:sp>
    <dsp:sp modelId="{13C4283F-CBAD-458E-9540-D9F762352237}">
      <dsp:nvSpPr>
        <dsp:cNvPr id="0" name=""/>
        <dsp:cNvSpPr/>
      </dsp:nvSpPr>
      <dsp:spPr>
        <a:xfrm>
          <a:off x="5473551" y="697697"/>
          <a:ext cx="1118380" cy="2967770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8232" tIns="198020" rIns="78232" bIns="78232" numCol="1" spcCol="1270" anchor="t" anchorCtr="0">
          <a:noAutofit/>
        </a:bodyPr>
        <a:lstStyle/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100" b="1" kern="1200" dirty="0">
              <a:solidFill>
                <a:srgbClr val="00B050"/>
              </a:solidFill>
            </a:rPr>
            <a:t>Infraestructura y equipamiento implementados para el desarrollo de las actividades deportivas, artísticas y culturales, de prevención de la salud y la seguridad de los estudiantes.</a:t>
          </a:r>
          <a:endParaRPr lang="es-MX" sz="1100" kern="1200" dirty="0"/>
        </a:p>
      </dsp:txBody>
      <dsp:txXfrm>
        <a:off x="5473551" y="697697"/>
        <a:ext cx="1118380" cy="2967770"/>
      </dsp:txXfrm>
    </dsp:sp>
    <dsp:sp modelId="{7EA4832D-8D6D-4318-9F4D-104BD32AD621}">
      <dsp:nvSpPr>
        <dsp:cNvPr id="0" name=""/>
        <dsp:cNvSpPr/>
      </dsp:nvSpPr>
      <dsp:spPr>
        <a:xfrm>
          <a:off x="5195383" y="158798"/>
          <a:ext cx="575034" cy="871544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10" r="13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672A7-5508-41FD-83C3-C4AA0C437FB8}">
      <dsp:nvSpPr>
        <dsp:cNvPr id="0" name=""/>
        <dsp:cNvSpPr/>
      </dsp:nvSpPr>
      <dsp:spPr>
        <a:xfrm>
          <a:off x="678219" y="384763"/>
          <a:ext cx="959596" cy="7660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002060"/>
              </a:solidFill>
            </a:rPr>
            <a:t>2.5.2</a:t>
          </a:r>
        </a:p>
      </dsp:txBody>
      <dsp:txXfrm>
        <a:off x="831755" y="384763"/>
        <a:ext cx="806061" cy="766047"/>
      </dsp:txXfrm>
    </dsp:sp>
    <dsp:sp modelId="{8892D719-995B-44FA-9B86-8EF2818D1A0A}">
      <dsp:nvSpPr>
        <dsp:cNvPr id="0" name=""/>
        <dsp:cNvSpPr/>
      </dsp:nvSpPr>
      <dsp:spPr>
        <a:xfrm>
          <a:off x="678219" y="1150810"/>
          <a:ext cx="959596" cy="7660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002060"/>
              </a:solidFill>
            </a:rPr>
            <a:t>2.5.3</a:t>
          </a:r>
        </a:p>
      </dsp:txBody>
      <dsp:txXfrm>
        <a:off x="831755" y="1150810"/>
        <a:ext cx="806061" cy="766047"/>
      </dsp:txXfrm>
    </dsp:sp>
    <dsp:sp modelId="{4726BFB5-C63E-4A8A-AC6B-31D1664882E7}">
      <dsp:nvSpPr>
        <dsp:cNvPr id="0" name=""/>
        <dsp:cNvSpPr/>
      </dsp:nvSpPr>
      <dsp:spPr>
        <a:xfrm>
          <a:off x="678219" y="1741233"/>
          <a:ext cx="959596" cy="7660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002060"/>
              </a:solidFill>
            </a:rPr>
            <a:t>2.5.4</a:t>
          </a:r>
        </a:p>
      </dsp:txBody>
      <dsp:txXfrm>
        <a:off x="831755" y="1741233"/>
        <a:ext cx="806061" cy="766047"/>
      </dsp:txXfrm>
    </dsp:sp>
    <dsp:sp modelId="{2DCD0F29-913E-4085-92E3-FE8F003A412D}">
      <dsp:nvSpPr>
        <dsp:cNvPr id="0" name=""/>
        <dsp:cNvSpPr/>
      </dsp:nvSpPr>
      <dsp:spPr>
        <a:xfrm>
          <a:off x="0" y="0"/>
          <a:ext cx="1448897" cy="5827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b="1" kern="1200" dirty="0"/>
            <a:t>Clasificador Funcional del Gasto (CFG)</a:t>
          </a:r>
        </a:p>
      </dsp:txBody>
      <dsp:txXfrm>
        <a:off x="212186" y="85347"/>
        <a:ext cx="1024525" cy="4120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D2398-7CA3-4635-AC7D-F4257BB68FB4}">
      <dsp:nvSpPr>
        <dsp:cNvPr id="0" name=""/>
        <dsp:cNvSpPr/>
      </dsp:nvSpPr>
      <dsp:spPr>
        <a:xfrm rot="16200000">
          <a:off x="-1063427" y="1791194"/>
          <a:ext cx="2583985" cy="332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2848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E06801-P2857</a:t>
          </a:r>
        </a:p>
      </dsp:txBody>
      <dsp:txXfrm>
        <a:off x="-1063427" y="1791194"/>
        <a:ext cx="2583985" cy="332048"/>
      </dsp:txXfrm>
    </dsp:sp>
    <dsp:sp modelId="{C69223D3-567A-44EF-B28A-CB99CF59D297}">
      <dsp:nvSpPr>
        <dsp:cNvPr id="0" name=""/>
        <dsp:cNvSpPr/>
      </dsp:nvSpPr>
      <dsp:spPr>
        <a:xfrm>
          <a:off x="408069" y="663197"/>
          <a:ext cx="1626992" cy="259031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292848" rIns="78232" bIns="78232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B05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B050"/>
            </a:solidFill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200" b="1" kern="1200" dirty="0"/>
            <a:t>Servicios y apoyos para la internacionalización</a:t>
          </a:r>
          <a:r>
            <a:rPr lang="es-ES" sz="1150" b="1" kern="1200" dirty="0"/>
            <a:t> </a:t>
          </a:r>
          <a:r>
            <a:rPr lang="es-ES" sz="1200" b="1" kern="1200" dirty="0"/>
            <a:t>e interculturalidad </a:t>
          </a:r>
          <a:r>
            <a:rPr lang="es-ES" sz="1200" b="1" kern="1200" dirty="0">
              <a:solidFill>
                <a:srgbClr val="00B050"/>
              </a:solidFill>
            </a:rPr>
            <a:t>otorgados a los estudiantes</a:t>
          </a:r>
          <a:r>
            <a:rPr lang="es-ES" sz="1100" b="1" kern="1200" dirty="0">
              <a:solidFill>
                <a:srgbClr val="00B050"/>
              </a:solidFill>
            </a:rPr>
            <a:t>.</a:t>
          </a:r>
          <a:endParaRPr lang="es-MX" sz="1100" b="1" kern="1200" dirty="0">
            <a:solidFill>
              <a:srgbClr val="00B050"/>
            </a:solidFill>
          </a:endParaRPr>
        </a:p>
      </dsp:txBody>
      <dsp:txXfrm>
        <a:off x="408069" y="663197"/>
        <a:ext cx="1626992" cy="2590316"/>
      </dsp:txXfrm>
    </dsp:sp>
    <dsp:sp modelId="{3F73145C-EF18-48B3-B390-FE3784C074EC}">
      <dsp:nvSpPr>
        <dsp:cNvPr id="0" name=""/>
        <dsp:cNvSpPr/>
      </dsp:nvSpPr>
      <dsp:spPr>
        <a:xfrm>
          <a:off x="-22111" y="56936"/>
          <a:ext cx="833401" cy="1004067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8" t="6675" r="-9501" b="-6675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B2BECB-0069-45B0-800D-A9EBE750A5A6}">
      <dsp:nvSpPr>
        <dsp:cNvPr id="0" name=""/>
        <dsp:cNvSpPr/>
      </dsp:nvSpPr>
      <dsp:spPr>
        <a:xfrm rot="16200000">
          <a:off x="1271396" y="1789580"/>
          <a:ext cx="2583985" cy="332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2848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E06802-P2858</a:t>
          </a:r>
        </a:p>
      </dsp:txBody>
      <dsp:txXfrm>
        <a:off x="1271396" y="1789580"/>
        <a:ext cx="2583985" cy="332048"/>
      </dsp:txXfrm>
    </dsp:sp>
    <dsp:sp modelId="{58A935CF-0B6F-46DF-B570-A4A5CDF7C2DD}">
      <dsp:nvSpPr>
        <dsp:cNvPr id="0" name=""/>
        <dsp:cNvSpPr/>
      </dsp:nvSpPr>
      <dsp:spPr>
        <a:xfrm>
          <a:off x="2729463" y="663611"/>
          <a:ext cx="1653952" cy="2583985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102610"/>
                <a:satOff val="-1119"/>
                <a:lumOff val="12789"/>
                <a:alphaOff val="0"/>
                <a:tint val="50000"/>
                <a:satMod val="300000"/>
              </a:schemeClr>
            </a:gs>
            <a:gs pos="35000">
              <a:schemeClr val="accent5">
                <a:shade val="80000"/>
                <a:hueOff val="102610"/>
                <a:satOff val="-1119"/>
                <a:lumOff val="12789"/>
                <a:alphaOff val="0"/>
                <a:tint val="37000"/>
                <a:satMod val="300000"/>
              </a:schemeClr>
            </a:gs>
            <a:gs pos="100000">
              <a:schemeClr val="accent5">
                <a:shade val="80000"/>
                <a:hueOff val="102610"/>
                <a:satOff val="-1119"/>
                <a:lumOff val="1278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292848" rIns="85344" bIns="85344" numCol="1" spcCol="1270" anchor="t" anchorCtr="0">
          <a:noAutofit/>
        </a:bodyPr>
        <a:lstStyle/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200" b="1" kern="1200" dirty="0">
            <a:solidFill>
              <a:srgbClr val="002060"/>
            </a:solidFill>
          </a:endParaRPr>
        </a:p>
        <a:p>
          <a:pPr marL="0" lvl="1" indent="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200" b="1" kern="1200" dirty="0"/>
        </a:p>
        <a:p>
          <a:pPr marL="0" lvl="1" indent="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200" b="1" kern="1200" dirty="0"/>
        </a:p>
        <a:p>
          <a:pPr marL="0" lvl="1" indent="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200" b="1" kern="1200" dirty="0"/>
            <a:t>Eventos que incentivan el liderazgo y el emprendimiento ofertados a los estudiantes.</a:t>
          </a:r>
          <a:endParaRPr lang="es-MX" sz="1200" b="1" kern="1200" dirty="0"/>
        </a:p>
      </dsp:txBody>
      <dsp:txXfrm>
        <a:off x="2729463" y="663611"/>
        <a:ext cx="1653952" cy="2583985"/>
      </dsp:txXfrm>
    </dsp:sp>
    <dsp:sp modelId="{15CFD2D8-8F81-493C-8F42-37FB4552A565}">
      <dsp:nvSpPr>
        <dsp:cNvPr id="0" name=""/>
        <dsp:cNvSpPr/>
      </dsp:nvSpPr>
      <dsp:spPr>
        <a:xfrm>
          <a:off x="2326369" y="56936"/>
          <a:ext cx="806100" cy="1000839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7" r="-94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1D2423-13A1-4CFE-85E3-60070637E762}">
      <dsp:nvSpPr>
        <dsp:cNvPr id="0" name=""/>
        <dsp:cNvSpPr/>
      </dsp:nvSpPr>
      <dsp:spPr>
        <a:xfrm rot="16200000">
          <a:off x="3680073" y="1797848"/>
          <a:ext cx="2583985" cy="332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2848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tx1"/>
              </a:solidFill>
            </a:rPr>
            <a:t>E06803-P2859</a:t>
          </a:r>
        </a:p>
      </dsp:txBody>
      <dsp:txXfrm>
        <a:off x="3680073" y="1797848"/>
        <a:ext cx="2583985" cy="332048"/>
      </dsp:txXfrm>
    </dsp:sp>
    <dsp:sp modelId="{4DE5EB68-8C67-4D7F-B6A2-A2DF1EF64CC2}">
      <dsp:nvSpPr>
        <dsp:cNvPr id="0" name=""/>
        <dsp:cNvSpPr/>
      </dsp:nvSpPr>
      <dsp:spPr>
        <a:xfrm>
          <a:off x="5138175" y="667642"/>
          <a:ext cx="1653952" cy="2583985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205221"/>
                <a:satOff val="-2238"/>
                <a:lumOff val="25579"/>
                <a:alphaOff val="0"/>
                <a:tint val="50000"/>
                <a:satMod val="300000"/>
              </a:schemeClr>
            </a:gs>
            <a:gs pos="35000">
              <a:schemeClr val="accent5">
                <a:shade val="80000"/>
                <a:hueOff val="205221"/>
                <a:satOff val="-2238"/>
                <a:lumOff val="25579"/>
                <a:alphaOff val="0"/>
                <a:tint val="37000"/>
                <a:satMod val="300000"/>
              </a:schemeClr>
            </a:gs>
            <a:gs pos="100000">
              <a:schemeClr val="accent5">
                <a:shade val="80000"/>
                <a:hueOff val="205221"/>
                <a:satOff val="-2238"/>
                <a:lumOff val="2557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292848" rIns="113792" bIns="113792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6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100" b="1" kern="1200" dirty="0">
              <a:solidFill>
                <a:schemeClr val="tx1"/>
              </a:solidFill>
            </a:rPr>
            <a:t>Vinculación con instituciones u organismos afines a la formación y la responsabilidad social para realizar el servicio social, las prácticas profesionales </a:t>
          </a:r>
          <a:r>
            <a:rPr lang="es-ES" sz="1100" b="1" kern="1200" dirty="0">
              <a:solidFill>
                <a:srgbClr val="00B050"/>
              </a:solidFill>
            </a:rPr>
            <a:t>y prestación de servicios, ofertada a los estudiantes y profesores.</a:t>
          </a:r>
          <a:r>
            <a:rPr lang="es-MX" sz="1100" b="1" kern="1200" dirty="0">
              <a:solidFill>
                <a:srgbClr val="00B050"/>
              </a:solidFill>
            </a:rPr>
            <a:t> </a:t>
          </a:r>
          <a:endParaRPr lang="es-MX" sz="1600" b="1" kern="1200" dirty="0">
            <a:solidFill>
              <a:srgbClr val="002060"/>
            </a:solidFill>
          </a:endParaRPr>
        </a:p>
      </dsp:txBody>
      <dsp:txXfrm>
        <a:off x="5138175" y="667642"/>
        <a:ext cx="1653952" cy="2583985"/>
      </dsp:txXfrm>
    </dsp:sp>
    <dsp:sp modelId="{076C4E2E-F0B2-44AB-890A-78DF665D2A90}">
      <dsp:nvSpPr>
        <dsp:cNvPr id="0" name=""/>
        <dsp:cNvSpPr/>
      </dsp:nvSpPr>
      <dsp:spPr>
        <a:xfrm>
          <a:off x="4712666" y="56936"/>
          <a:ext cx="850866" cy="1017375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804" r="-1012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D2398-7CA3-4635-AC7D-F4257BB68FB4}">
      <dsp:nvSpPr>
        <dsp:cNvPr id="0" name=""/>
        <dsp:cNvSpPr/>
      </dsp:nvSpPr>
      <dsp:spPr>
        <a:xfrm rot="16200000">
          <a:off x="-1333860" y="2060247"/>
          <a:ext cx="2985955" cy="228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1117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E04001-P2860</a:t>
          </a:r>
        </a:p>
      </dsp:txBody>
      <dsp:txXfrm>
        <a:off x="-1333860" y="2060247"/>
        <a:ext cx="2985955" cy="228038"/>
      </dsp:txXfrm>
    </dsp:sp>
    <dsp:sp modelId="{C69223D3-567A-44EF-B28A-CB99CF59D297}">
      <dsp:nvSpPr>
        <dsp:cNvPr id="0" name=""/>
        <dsp:cNvSpPr/>
      </dsp:nvSpPr>
      <dsp:spPr>
        <a:xfrm>
          <a:off x="293090" y="681289"/>
          <a:ext cx="1135874" cy="298595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8232" tIns="201117" rIns="78232" bIns="78232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6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100" b="1" kern="1200" dirty="0"/>
            <a:t>Avances científicos y tecnológicos difundidos</a:t>
          </a:r>
          <a:r>
            <a:rPr lang="es-ES" sz="1300" b="1" kern="1200" dirty="0"/>
            <a:t>.</a:t>
          </a:r>
          <a:endParaRPr lang="es-MX" sz="1100" b="1" kern="1200" dirty="0">
            <a:solidFill>
              <a:srgbClr val="002060"/>
            </a:solidFill>
          </a:endParaRPr>
        </a:p>
      </dsp:txBody>
      <dsp:txXfrm>
        <a:off x="293090" y="681289"/>
        <a:ext cx="1135874" cy="2985955"/>
      </dsp:txXfrm>
    </dsp:sp>
    <dsp:sp modelId="{3F73145C-EF18-48B3-B390-FE3784C074EC}">
      <dsp:nvSpPr>
        <dsp:cNvPr id="0" name=""/>
        <dsp:cNvSpPr/>
      </dsp:nvSpPr>
      <dsp:spPr>
        <a:xfrm>
          <a:off x="-19014" y="160903"/>
          <a:ext cx="624210" cy="894828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046" r="1288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B2BECB-0069-45B0-800D-A9EBE750A5A6}">
      <dsp:nvSpPr>
        <dsp:cNvPr id="0" name=""/>
        <dsp:cNvSpPr/>
      </dsp:nvSpPr>
      <dsp:spPr>
        <a:xfrm rot="16200000">
          <a:off x="407372" y="2034126"/>
          <a:ext cx="2985955" cy="228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1117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E04002-P0844</a:t>
          </a:r>
        </a:p>
      </dsp:txBody>
      <dsp:txXfrm>
        <a:off x="407372" y="2034126"/>
        <a:ext cx="2985955" cy="228038"/>
      </dsp:txXfrm>
    </dsp:sp>
    <dsp:sp modelId="{58A935CF-0B6F-46DF-B570-A4A5CDF7C2DD}">
      <dsp:nvSpPr>
        <dsp:cNvPr id="0" name=""/>
        <dsp:cNvSpPr/>
      </dsp:nvSpPr>
      <dsp:spPr>
        <a:xfrm>
          <a:off x="2034322" y="655167"/>
          <a:ext cx="1135874" cy="298595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8232" tIns="201117" rIns="78232" bIns="78232" numCol="1" spcCol="1270" anchor="t" anchorCtr="0">
          <a:noAutofit/>
        </a:bodyPr>
        <a:lstStyle/>
        <a:p>
          <a:pPr marL="1143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1143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B050"/>
            </a:solidFill>
          </a:endParaRP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B050"/>
            </a:solidFill>
          </a:endParaRP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100" b="1" kern="1200" dirty="0"/>
            <a:t>Investigadores formados en Programas Educativos de Posgrado de calidad, acreditados nacional e internacional-mente.</a:t>
          </a:r>
          <a:endParaRPr lang="es-MX" sz="1100" b="1" kern="1200" dirty="0">
            <a:solidFill>
              <a:srgbClr val="00B050"/>
            </a:solidFill>
          </a:endParaRPr>
        </a:p>
      </dsp:txBody>
      <dsp:txXfrm>
        <a:off x="2034322" y="655167"/>
        <a:ext cx="1135874" cy="2985955"/>
      </dsp:txXfrm>
    </dsp:sp>
    <dsp:sp modelId="{15CFD2D8-8F81-493C-8F42-37FB4552A565}">
      <dsp:nvSpPr>
        <dsp:cNvPr id="0" name=""/>
        <dsp:cNvSpPr/>
      </dsp:nvSpPr>
      <dsp:spPr>
        <a:xfrm>
          <a:off x="1721170" y="160903"/>
          <a:ext cx="626303" cy="842584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8" r="-366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1D2423-13A1-4CFE-85E3-60070637E762}">
      <dsp:nvSpPr>
        <dsp:cNvPr id="0" name=""/>
        <dsp:cNvSpPr/>
      </dsp:nvSpPr>
      <dsp:spPr>
        <a:xfrm rot="16200000">
          <a:off x="2119570" y="2043947"/>
          <a:ext cx="2985955" cy="228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1117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E04003-P0845</a:t>
          </a:r>
          <a:endParaRPr lang="es-MX" sz="2000" kern="1200" dirty="0">
            <a:solidFill>
              <a:srgbClr val="00B050"/>
            </a:solidFill>
          </a:endParaRPr>
        </a:p>
      </dsp:txBody>
      <dsp:txXfrm>
        <a:off x="2119570" y="2043947"/>
        <a:ext cx="2985955" cy="228038"/>
      </dsp:txXfrm>
    </dsp:sp>
    <dsp:sp modelId="{4DE5EB68-8C67-4D7F-B6A2-A2DF1EF64CC2}">
      <dsp:nvSpPr>
        <dsp:cNvPr id="0" name=""/>
        <dsp:cNvSpPr/>
      </dsp:nvSpPr>
      <dsp:spPr>
        <a:xfrm>
          <a:off x="3746521" y="664989"/>
          <a:ext cx="1135874" cy="298595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8232" tIns="201117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100" b="1" kern="1200" dirty="0">
              <a:solidFill>
                <a:srgbClr val="00B050"/>
              </a:solidFill>
            </a:rPr>
            <a:t>Proyectos de Investigación desarrollados con calidad por los investigadores de prestigio y Cuerpos Académicos Consolidados.</a:t>
          </a:r>
          <a:endParaRPr lang="es-MX" sz="1100" b="1" kern="1200" dirty="0">
            <a:solidFill>
              <a:srgbClr val="00B050"/>
            </a:solidFill>
          </a:endParaRPr>
        </a:p>
      </dsp:txBody>
      <dsp:txXfrm>
        <a:off x="3746521" y="664989"/>
        <a:ext cx="1135874" cy="2985955"/>
      </dsp:txXfrm>
    </dsp:sp>
    <dsp:sp modelId="{076C4E2E-F0B2-44AB-890A-78DF665D2A90}">
      <dsp:nvSpPr>
        <dsp:cNvPr id="0" name=""/>
        <dsp:cNvSpPr/>
      </dsp:nvSpPr>
      <dsp:spPr>
        <a:xfrm>
          <a:off x="3462403" y="160903"/>
          <a:ext cx="568235" cy="862227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2986" t="-5051" r="-110515" b="-53734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C26F47A-2CEE-44E5-BA30-CB7B37E8C235}">
      <dsp:nvSpPr>
        <dsp:cNvPr id="0" name=""/>
        <dsp:cNvSpPr/>
      </dsp:nvSpPr>
      <dsp:spPr>
        <a:xfrm rot="16200000">
          <a:off x="3839666" y="1991147"/>
          <a:ext cx="2985955" cy="228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1117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tx1"/>
              </a:solidFill>
            </a:rPr>
            <a:t>E04004</a:t>
          </a:r>
          <a:r>
            <a:rPr lang="es-MX" sz="2000" kern="1200" dirty="0">
              <a:solidFill>
                <a:srgbClr val="00B050"/>
              </a:solidFill>
            </a:rPr>
            <a:t>-P3071</a:t>
          </a:r>
          <a:endParaRPr lang="es-MX" sz="2000" b="1" kern="1200" dirty="0">
            <a:solidFill>
              <a:srgbClr val="00B050"/>
            </a:solidFill>
          </a:endParaRPr>
        </a:p>
      </dsp:txBody>
      <dsp:txXfrm>
        <a:off x="3839666" y="1991147"/>
        <a:ext cx="2985955" cy="228038"/>
      </dsp:txXfrm>
    </dsp:sp>
    <dsp:sp modelId="{13C4283F-CBAD-458E-9540-D9F762352237}">
      <dsp:nvSpPr>
        <dsp:cNvPr id="0" name=""/>
        <dsp:cNvSpPr/>
      </dsp:nvSpPr>
      <dsp:spPr>
        <a:xfrm>
          <a:off x="5457120" y="552888"/>
          <a:ext cx="1135874" cy="3076429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8232" tIns="201117" rIns="78232" bIns="78232" numCol="1" spcCol="1270" anchor="t" anchorCtr="0">
          <a:noAutofit/>
        </a:bodyPr>
        <a:lstStyle/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100" b="1" kern="1200" dirty="0">
            <a:solidFill>
              <a:srgbClr val="002060"/>
            </a:solidFill>
          </a:endParaRP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100" b="1" kern="1200" dirty="0">
              <a:solidFill>
                <a:srgbClr val="00B050"/>
              </a:solidFill>
            </a:rPr>
            <a:t>Infraestructura y </a:t>
          </a:r>
          <a:r>
            <a:rPr lang="es-ES" sz="1100" b="1" kern="1200" dirty="0">
              <a:solidFill>
                <a:schemeClr val="tx1"/>
              </a:solidFill>
            </a:rPr>
            <a:t>equipamiento  </a:t>
          </a:r>
          <a:r>
            <a:rPr lang="es-ES" sz="1100" b="1" kern="1200" dirty="0">
              <a:solidFill>
                <a:srgbClr val="00B050"/>
              </a:solidFill>
            </a:rPr>
            <a:t>implementados</a:t>
          </a:r>
          <a:r>
            <a:rPr lang="es-ES" sz="1100" b="1" kern="1200" dirty="0">
              <a:solidFill>
                <a:schemeClr val="tx1"/>
              </a:solidFill>
            </a:rPr>
            <a:t> para el desarrollo de las investigaciones, tecnologías e innovaciones.</a:t>
          </a:r>
          <a:endParaRPr lang="es-MX" sz="1100" kern="1200" dirty="0">
            <a:solidFill>
              <a:schemeClr val="tx1"/>
            </a:solidFill>
          </a:endParaRPr>
        </a:p>
      </dsp:txBody>
      <dsp:txXfrm>
        <a:off x="5457120" y="552888"/>
        <a:ext cx="1135874" cy="3076429"/>
      </dsp:txXfrm>
    </dsp:sp>
    <dsp:sp modelId="{7EA4832D-8D6D-4318-9F4D-104BD32AD621}">
      <dsp:nvSpPr>
        <dsp:cNvPr id="0" name=""/>
        <dsp:cNvSpPr/>
      </dsp:nvSpPr>
      <dsp:spPr>
        <a:xfrm>
          <a:off x="5174601" y="160903"/>
          <a:ext cx="584029" cy="756627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72" t="2997" r="-67378" b="-2997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A90EF-4A52-AF41-A649-F08E16E5E8CB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22FDC-1E5C-6949-ACC9-98371F30477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9008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22FDC-1E5C-6949-ACC9-98371F30477C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22FDC-1E5C-6949-ACC9-98371F30477C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8099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22FDC-1E5C-6949-ACC9-98371F30477C}" type="slidenum">
              <a:rPr lang="es-ES" smtClean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3504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22FDC-1E5C-6949-ACC9-98371F30477C}" type="slidenum">
              <a:rPr lang="es-ES" smtClean="0"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0054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22FDC-1E5C-6949-ACC9-98371F30477C}" type="slidenum">
              <a:rPr lang="es-ES" smtClean="0"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713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22FDC-1E5C-6949-ACC9-98371F30477C}" type="slidenum">
              <a:rPr lang="es-ES" smtClean="0"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036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22FDC-1E5C-6949-ACC9-98371F30477C}" type="slidenum">
              <a:rPr lang="es-ES" smtClean="0"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0712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22FDC-1E5C-6949-ACC9-98371F30477C}" type="slidenum">
              <a:rPr lang="es-ES" smtClean="0"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8523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1" dirty="0">
                <a:solidFill>
                  <a:schemeClr val="tx2"/>
                </a:solidFill>
              </a:rPr>
              <a:t>Evento de reconocimiento de los alumnos destacados del CNMS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22FDC-1E5C-6949-ACC9-98371F30477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1757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MX" sz="2800" b="1" dirty="0" err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GpR</a:t>
            </a:r>
            <a:endParaRPr lang="es-MX" sz="2800" b="1" dirty="0">
              <a:solidFill>
                <a:srgbClr val="005A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/>
              <a:t>Es una estrategia de gestión institucional que pone más énfasis en los resultados alcanzados que en los procedimientos. 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Toma mayor relevancia a ¿qué se hace? ¿qué se logra? y ¿cuál es su impacto en el bienestar de la población? la creación de </a:t>
            </a:r>
            <a:r>
              <a:rPr lang="es-ES" sz="1400" b="1" dirty="0"/>
              <a:t>valor público</a:t>
            </a:r>
            <a:r>
              <a:rPr lang="es-ES" b="1" dirty="0"/>
              <a:t>.</a:t>
            </a:r>
          </a:p>
          <a:p>
            <a:endParaRPr lang="es-MX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¿Cuántas vacunas se aplicaron?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¿En cuanto aumentó la salud de la población?</a:t>
            </a:r>
          </a:p>
          <a:p>
            <a:endParaRPr lang="es-MX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/>
              <a:t>Noticia </a:t>
            </a:r>
            <a:r>
              <a:rPr lang="es-MX" sz="1200" b="1" dirty="0"/>
              <a:t>19 de diciembre de 2019: </a:t>
            </a:r>
            <a:r>
              <a:rPr lang="es-ES" sz="1200" dirty="0">
                <a:solidFill>
                  <a:srgbClr val="211915"/>
                </a:solidFill>
              </a:rPr>
              <a:t>979 mil 883 mil 806 dosis de vacunas contra la influenza se han aplicado de octubre la fecha en los 46 municipios en instituciones del sector salud como IMSS e ISSSTE</a:t>
            </a:r>
            <a:endParaRPr lang="es-MX" sz="1200" dirty="0"/>
          </a:p>
          <a:p>
            <a:endParaRPr lang="es-MX" dirty="0"/>
          </a:p>
          <a:p>
            <a:pPr marL="342900" indent="-342900">
              <a:buFont typeface="+mj-lt"/>
              <a:buAutoNum type="arabicPeriod"/>
            </a:pPr>
            <a:r>
              <a:rPr lang="es-MX" dirty="0"/>
              <a:t>Gestión de programas y proyectos. </a:t>
            </a:r>
            <a:r>
              <a:rPr lang="es-MX" dirty="0" err="1"/>
              <a:t>ByS</a:t>
            </a:r>
            <a:endParaRPr lang="es-MX" dirty="0"/>
          </a:p>
          <a:p>
            <a:pPr marL="342900" indent="-342900">
              <a:buFont typeface="+mj-lt"/>
              <a:buAutoNum type="arabicPeriod"/>
            </a:pPr>
            <a:r>
              <a:rPr lang="es-MX" dirty="0"/>
              <a:t>Gestión financiera, auditoria y adquisiciones</a:t>
            </a:r>
          </a:p>
          <a:p>
            <a:pPr marL="342900" indent="-342900">
              <a:buFont typeface="+mj-lt"/>
              <a:buAutoNum type="arabicPeriod"/>
            </a:pPr>
            <a:r>
              <a:rPr lang="es-MX" b="1" dirty="0"/>
              <a:t>Planificación para resultados</a:t>
            </a:r>
            <a:r>
              <a:rPr lang="es-MX" dirty="0"/>
              <a:t>. </a:t>
            </a:r>
            <a:r>
              <a:rPr lang="es-MX" sz="1050" dirty="0"/>
              <a:t>Donde estamos, como podemos llegar, se tienen instrumentos de planeación. </a:t>
            </a:r>
            <a:endParaRPr lang="es-MX" dirty="0"/>
          </a:p>
          <a:p>
            <a:pPr marL="342900" indent="-342900">
              <a:buFont typeface="+mj-lt"/>
              <a:buAutoNum type="arabicPeriod"/>
            </a:pPr>
            <a:r>
              <a:rPr lang="es-MX" dirty="0"/>
              <a:t>Presupuesto basado en Resultados. </a:t>
            </a:r>
            <a:r>
              <a:rPr lang="es-MX" sz="1050" dirty="0"/>
              <a:t>Desempeño de programas y proyectos del ciclo presupuestario.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/>
              <a:t>Monitoreo y evaluación. Sistema de monitoreo y evaluación.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EB515-7E30-4911-AF27-7E0277BCF755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0536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22FDC-1E5C-6949-ACC9-98371F30477C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5706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EB515-7E30-4911-AF27-7E0277BCF755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4088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S" sz="1200" dirty="0"/>
              <a:t>En estos documentos se establece el presupuesto destinado para la realización de programas y proyectos que buscan entregar bienes y servicios o crear infraestructura.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EB515-7E30-4911-AF27-7E0277BCF755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586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22FDC-1E5C-6949-ACC9-98371F30477C}" type="slidenum">
              <a:rPr lang="es-ES" smtClean="0"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1236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22FDC-1E5C-6949-ACC9-98371F30477C}" type="slidenum">
              <a:rPr lang="es-ES" smtClean="0"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5080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22FDC-1E5C-6949-ACC9-98371F30477C}" type="slidenum">
              <a:rPr lang="es-ES" smtClean="0"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0132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C62-09D1-2447-8339-382A61A39427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C49DB-C6BE-164C-88E5-007FD68AC08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7702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C62-09D1-2447-8339-382A61A39427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C49DB-C6BE-164C-88E5-007FD68AC08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141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C62-09D1-2447-8339-382A61A39427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C49DB-C6BE-164C-88E5-007FD68AC08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7113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419600" y="7174252"/>
            <a:ext cx="2133600" cy="365125"/>
          </a:xfrm>
          <a:prstGeom prst="rect">
            <a:avLst/>
          </a:prstGeom>
        </p:spPr>
        <p:txBody>
          <a:bodyPr/>
          <a:lstStyle/>
          <a:p>
            <a:fld id="{CB493713-51BA-2840-8E80-E466F47A062B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6CB4F6-067D-FE45-B892-F0D9801A8A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6175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419600" y="7174252"/>
            <a:ext cx="2133600" cy="365125"/>
          </a:xfrm>
          <a:prstGeom prst="rect">
            <a:avLst/>
          </a:prstGeom>
        </p:spPr>
        <p:txBody>
          <a:bodyPr/>
          <a:lstStyle/>
          <a:p>
            <a:fld id="{CB493713-51BA-2840-8E80-E466F47A062B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6CB4F6-067D-FE45-B892-F0D9801A8A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6611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419600" y="7174252"/>
            <a:ext cx="2133600" cy="365125"/>
          </a:xfrm>
          <a:prstGeom prst="rect">
            <a:avLst/>
          </a:prstGeom>
        </p:spPr>
        <p:txBody>
          <a:bodyPr/>
          <a:lstStyle/>
          <a:p>
            <a:fld id="{CB493713-51BA-2840-8E80-E466F47A062B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6CB4F6-067D-FE45-B892-F0D9801A8A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2688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419600" y="7174252"/>
            <a:ext cx="2133600" cy="365125"/>
          </a:xfrm>
          <a:prstGeom prst="rect">
            <a:avLst/>
          </a:prstGeom>
        </p:spPr>
        <p:txBody>
          <a:bodyPr/>
          <a:lstStyle/>
          <a:p>
            <a:fld id="{CB493713-51BA-2840-8E80-E466F47A062B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6CB4F6-067D-FE45-B892-F0D9801A8A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3545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419600" y="7174252"/>
            <a:ext cx="2133600" cy="365125"/>
          </a:xfrm>
          <a:prstGeom prst="rect">
            <a:avLst/>
          </a:prstGeom>
        </p:spPr>
        <p:txBody>
          <a:bodyPr/>
          <a:lstStyle/>
          <a:p>
            <a:fld id="{CB493713-51BA-2840-8E80-E466F47A062B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6CB4F6-067D-FE45-B892-F0D9801A8A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8357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419600" y="7174252"/>
            <a:ext cx="2133600" cy="365125"/>
          </a:xfrm>
          <a:prstGeom prst="rect">
            <a:avLst/>
          </a:prstGeom>
        </p:spPr>
        <p:txBody>
          <a:bodyPr/>
          <a:lstStyle/>
          <a:p>
            <a:fld id="{CB493713-51BA-2840-8E80-E466F47A062B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6CB4F6-067D-FE45-B892-F0D9801A8A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2029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419600" y="7174252"/>
            <a:ext cx="2133600" cy="365125"/>
          </a:xfrm>
          <a:prstGeom prst="rect">
            <a:avLst/>
          </a:prstGeom>
        </p:spPr>
        <p:txBody>
          <a:bodyPr/>
          <a:lstStyle/>
          <a:p>
            <a:fld id="{CB493713-51BA-2840-8E80-E466F47A062B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6CB4F6-067D-FE45-B892-F0D9801A8A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1805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419600" y="7174252"/>
            <a:ext cx="2133600" cy="365125"/>
          </a:xfrm>
          <a:prstGeom prst="rect">
            <a:avLst/>
          </a:prstGeom>
        </p:spPr>
        <p:txBody>
          <a:bodyPr/>
          <a:lstStyle/>
          <a:p>
            <a:fld id="{CB493713-51BA-2840-8E80-E466F47A062B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6CB4F6-067D-FE45-B892-F0D9801A8A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159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C62-09D1-2447-8339-382A61A39427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C49DB-C6BE-164C-88E5-007FD68AC08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6487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419600" y="7174252"/>
            <a:ext cx="2133600" cy="365125"/>
          </a:xfrm>
          <a:prstGeom prst="rect">
            <a:avLst/>
          </a:prstGeom>
        </p:spPr>
        <p:txBody>
          <a:bodyPr/>
          <a:lstStyle/>
          <a:p>
            <a:fld id="{CB493713-51BA-2840-8E80-E466F47A062B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6CB4F6-067D-FE45-B892-F0D9801A8A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3292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419600" y="7174252"/>
            <a:ext cx="2133600" cy="365125"/>
          </a:xfrm>
          <a:prstGeom prst="rect">
            <a:avLst/>
          </a:prstGeom>
        </p:spPr>
        <p:txBody>
          <a:bodyPr/>
          <a:lstStyle/>
          <a:p>
            <a:fld id="{CB493713-51BA-2840-8E80-E466F47A062B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6CB4F6-067D-FE45-B892-F0D9801A8A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9238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419600" y="7174252"/>
            <a:ext cx="2133600" cy="365125"/>
          </a:xfrm>
          <a:prstGeom prst="rect">
            <a:avLst/>
          </a:prstGeom>
        </p:spPr>
        <p:txBody>
          <a:bodyPr/>
          <a:lstStyle/>
          <a:p>
            <a:fld id="{CB493713-51BA-2840-8E80-E466F47A062B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6CB4F6-067D-FE45-B892-F0D9801A8A2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317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473-DA5A-0945-9236-2BBCE822419D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DA8B-2362-4643-9EB9-8C0DA27B0E9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7294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473-DA5A-0945-9236-2BBCE822419D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DA8B-2362-4643-9EB9-8C0DA27B0E9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506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473-DA5A-0945-9236-2BBCE822419D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DA8B-2362-4643-9EB9-8C0DA27B0E9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9847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473-DA5A-0945-9236-2BBCE822419D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DA8B-2362-4643-9EB9-8C0DA27B0E9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2886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473-DA5A-0945-9236-2BBCE822419D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DA8B-2362-4643-9EB9-8C0DA27B0E9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8331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473-DA5A-0945-9236-2BBCE822419D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DA8B-2362-4643-9EB9-8C0DA27B0E9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0814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473-DA5A-0945-9236-2BBCE822419D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DA8B-2362-4643-9EB9-8C0DA27B0E9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1671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C62-09D1-2447-8339-382A61A39427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C49DB-C6BE-164C-88E5-007FD68AC08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1293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473-DA5A-0945-9236-2BBCE822419D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DA8B-2362-4643-9EB9-8C0DA27B0E9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02859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473-DA5A-0945-9236-2BBCE822419D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DA8B-2362-4643-9EB9-8C0DA27B0E9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3235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473-DA5A-0945-9236-2BBCE822419D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DA8B-2362-4643-9EB9-8C0DA27B0E9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25355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473-DA5A-0945-9236-2BBCE822419D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5DA8B-2362-4643-9EB9-8C0DA27B0E9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0437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5AFE-3654-574A-B55C-CC93B0134942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3A22-1E0C-0042-B297-379B5594F42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94388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5AFE-3654-574A-B55C-CC93B0134942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3A22-1E0C-0042-B297-379B5594F42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3837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5AFE-3654-574A-B55C-CC93B0134942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3A22-1E0C-0042-B297-379B5594F42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0998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5AFE-3654-574A-B55C-CC93B0134942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3A22-1E0C-0042-B297-379B5594F42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74035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5AFE-3654-574A-B55C-CC93B0134942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3A22-1E0C-0042-B297-379B5594F42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7372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5AFE-3654-574A-B55C-CC93B0134942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3A22-1E0C-0042-B297-379B5594F42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3540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C62-09D1-2447-8339-382A61A39427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C49DB-C6BE-164C-88E5-007FD68AC08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45580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5AFE-3654-574A-B55C-CC93B0134942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3A22-1E0C-0042-B297-379B5594F42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899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5AFE-3654-574A-B55C-CC93B0134942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3A22-1E0C-0042-B297-379B5594F42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8008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5AFE-3654-574A-B55C-CC93B0134942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3A22-1E0C-0042-B297-379B5594F42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6395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5AFE-3654-574A-B55C-CC93B0134942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3A22-1E0C-0042-B297-379B5594F42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939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5AFE-3654-574A-B55C-CC93B0134942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3A22-1E0C-0042-B297-379B5594F42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793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C62-09D1-2447-8339-382A61A39427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C49DB-C6BE-164C-88E5-007FD68AC08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7797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C62-09D1-2447-8339-382A61A39427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C49DB-C6BE-164C-88E5-007FD68AC08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7383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C62-09D1-2447-8339-382A61A39427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C49DB-C6BE-164C-88E5-007FD68AC08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5501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C62-09D1-2447-8339-382A61A39427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C49DB-C6BE-164C-88E5-007FD68AC08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975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C62-09D1-2447-8339-382A61A39427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C49DB-C6BE-164C-88E5-007FD68AC08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5903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26C62-09D1-2447-8339-382A61A39427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C49DB-C6BE-164C-88E5-007FD68AC08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842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ior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4047" cy="70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9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29473-DA5A-0945-9236-2BBCE822419D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5DA8B-2362-4643-9EB9-8C0DA27B0E9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891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C5AFE-3654-574A-B55C-CC93B0134942}" type="datetimeFigureOut">
              <a:rPr lang="es-ES" smtClean="0"/>
              <a:t>21/02/2020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23A22-1E0C-0042-B297-379B5594F42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197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ac.gob.mx/es/CONAC/Normatividad_Vigente" TargetMode="External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m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openxmlformats.org/officeDocument/2006/relationships/slide" Target="slide34.xml"/><Relationship Id="rId3" Type="http://schemas.openxmlformats.org/officeDocument/2006/relationships/image" Target="../media/image24.jp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slide" Target="slide33.xml"/><Relationship Id="rId2" Type="http://schemas.openxmlformats.org/officeDocument/2006/relationships/notesSlide" Target="../notesSlides/notesSlide7.xml"/><Relationship Id="rId16" Type="http://schemas.openxmlformats.org/officeDocument/2006/relationships/slide" Target="slide3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slide" Target="slide31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24.jp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3" Type="http://schemas.openxmlformats.org/officeDocument/2006/relationships/image" Target="../media/image24.jpg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5" Type="http://schemas.openxmlformats.org/officeDocument/2006/relationships/diagramData" Target="../diagrams/data6.xml"/><Relationship Id="rId10" Type="http://schemas.openxmlformats.org/officeDocument/2006/relationships/diagramData" Target="../diagrams/data7.xml"/><Relationship Id="rId4" Type="http://schemas.openxmlformats.org/officeDocument/2006/relationships/slide" Target="slide29.xml"/><Relationship Id="rId9" Type="http://schemas.microsoft.com/office/2007/relationships/diagramDrawing" Target="../diagrams/drawing6.xml"/><Relationship Id="rId14" Type="http://schemas.microsoft.com/office/2007/relationships/diagramDrawing" Target="../diagrams/drawing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24.jp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slide" Target="slide29.xml"/><Relationship Id="rId9" Type="http://schemas.microsoft.com/office/2007/relationships/diagramDrawing" Target="../diagrams/drawing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24.jpg"/><Relationship Id="rId7" Type="http://schemas.openxmlformats.org/officeDocument/2006/relationships/diagramQuickStyle" Target="../diagrams/quickStyle9.xml"/><Relationship Id="rId12" Type="http://schemas.openxmlformats.org/officeDocument/2006/relationships/diagramQuickStyle" Target="../diagrams/quickStyle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9.xml"/><Relationship Id="rId11" Type="http://schemas.openxmlformats.org/officeDocument/2006/relationships/diagramLayout" Target="../diagrams/layout10.xml"/><Relationship Id="rId5" Type="http://schemas.openxmlformats.org/officeDocument/2006/relationships/diagramData" Target="../diagrams/data9.xml"/><Relationship Id="rId10" Type="http://schemas.openxmlformats.org/officeDocument/2006/relationships/diagramData" Target="../diagrams/data10.xml"/><Relationship Id="rId4" Type="http://schemas.openxmlformats.org/officeDocument/2006/relationships/slide" Target="slide29.xml"/><Relationship Id="rId9" Type="http://schemas.microsoft.com/office/2007/relationships/diagramDrawing" Target="../diagrams/drawing9.xml"/><Relationship Id="rId14" Type="http://schemas.microsoft.com/office/2007/relationships/diagramDrawing" Target="../diagrams/drawing10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microsoft.com/office/2007/relationships/diagramDrawing" Target="../diagrams/drawing12.xml"/><Relationship Id="rId3" Type="http://schemas.openxmlformats.org/officeDocument/2006/relationships/image" Target="../media/image24.jpg"/><Relationship Id="rId7" Type="http://schemas.openxmlformats.org/officeDocument/2006/relationships/diagramColors" Target="../diagrams/colors11.xml"/><Relationship Id="rId12" Type="http://schemas.openxmlformats.org/officeDocument/2006/relationships/diagramColors" Target="../diagrams/colors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.xml"/><Relationship Id="rId11" Type="http://schemas.openxmlformats.org/officeDocument/2006/relationships/diagramQuickStyle" Target="../diagrams/quickStyle12.xml"/><Relationship Id="rId5" Type="http://schemas.openxmlformats.org/officeDocument/2006/relationships/diagramLayout" Target="../diagrams/layout11.xml"/><Relationship Id="rId10" Type="http://schemas.openxmlformats.org/officeDocument/2006/relationships/diagramLayout" Target="../diagrams/layout12.xml"/><Relationship Id="rId4" Type="http://schemas.openxmlformats.org/officeDocument/2006/relationships/diagramData" Target="../diagrams/data11.xml"/><Relationship Id="rId9" Type="http://schemas.openxmlformats.org/officeDocument/2006/relationships/diagramData" Target="../diagrams/data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4.jp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" b="2509"/>
          <a:stretch/>
        </p:blipFill>
        <p:spPr>
          <a:xfrm>
            <a:off x="0" y="0"/>
            <a:ext cx="9144000" cy="688848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5881" y="3951982"/>
            <a:ext cx="915117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Raleway SemiBold"/>
                <a:cs typeface="Raleway SemiBold"/>
              </a:rPr>
              <a:t>Taller de Programas Presupuestarios y </a:t>
            </a:r>
          </a:p>
          <a:p>
            <a:pPr algn="ctr"/>
            <a:r>
              <a:rPr lang="es-ES" sz="3200" b="1" dirty="0">
                <a:latin typeface="Raleway SemiBold"/>
                <a:cs typeface="Raleway SemiBold"/>
              </a:rPr>
              <a:t>Áreas Funcionales </a:t>
            </a:r>
            <a:r>
              <a:rPr lang="es-ES" sz="3200" b="1" dirty="0" err="1">
                <a:latin typeface="Raleway SemiBold"/>
                <a:cs typeface="Raleway SemiBold"/>
              </a:rPr>
              <a:t>PbR</a:t>
            </a:r>
            <a:r>
              <a:rPr lang="es-ES" sz="3200" b="1" dirty="0">
                <a:latin typeface="Raleway SemiBold"/>
                <a:cs typeface="Raleway SemiBold"/>
              </a:rPr>
              <a:t> 2020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C05B50D-5E57-424B-8B47-169DFBA98616}"/>
              </a:ext>
            </a:extLst>
          </p:cNvPr>
          <p:cNvSpPr txBox="1"/>
          <p:nvPr/>
        </p:nvSpPr>
        <p:spPr>
          <a:xfrm>
            <a:off x="5529944" y="6444571"/>
            <a:ext cx="356079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sz="2200" b="1" dirty="0">
                <a:solidFill>
                  <a:schemeClr val="bg1"/>
                </a:solidFill>
                <a:latin typeface="Raleway Regular"/>
                <a:cs typeface="Raleway Regular"/>
              </a:rPr>
              <a:t>Febrero 2020 - DPL</a:t>
            </a:r>
          </a:p>
        </p:txBody>
      </p:sp>
    </p:spTree>
    <p:extLst>
      <p:ext uri="{BB962C8B-B14F-4D97-AF65-F5344CB8AC3E}">
        <p14:creationId xmlns:p14="http://schemas.microsoft.com/office/powerpoint/2010/main" val="1902154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160A00-96F3-402C-92CD-27284F72DE34}"/>
              </a:ext>
            </a:extLst>
          </p:cNvPr>
          <p:cNvSpPr txBox="1"/>
          <p:nvPr/>
        </p:nvSpPr>
        <p:spPr>
          <a:xfrm>
            <a:off x="175260" y="782760"/>
            <a:ext cx="8343900" cy="57246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9B0057"/>
                </a:solidFill>
              </a:rPr>
              <a:t>¿QUÉ ES EL CLASIFICADOR FUNCIONAL DEL GASTO?</a:t>
            </a:r>
          </a:p>
          <a:p>
            <a:pPr algn="ctr"/>
            <a:endParaRPr lang="es-ES" b="1" dirty="0">
              <a:solidFill>
                <a:srgbClr val="9B0057"/>
              </a:solidFill>
            </a:endParaRPr>
          </a:p>
          <a:p>
            <a:pPr algn="just"/>
            <a:r>
              <a:rPr lang="es-ES" sz="1600" dirty="0"/>
              <a:t>Agrupa el gasto, basado en los propósitos u objetivos socioeconómicos que persiguen los diferentes entes públicos. La clasificación funcional se debe de asignar en función de la naturaleza y objetivos del organismo responsable. </a:t>
            </a:r>
          </a:p>
          <a:p>
            <a:pPr algn="just"/>
            <a:endParaRPr lang="es-ES" sz="1600" dirty="0"/>
          </a:p>
          <a:p>
            <a:pPr algn="just"/>
            <a:r>
              <a:rPr lang="es-ES" sz="1600" dirty="0"/>
              <a:t>Estructurado en tres niveles:</a:t>
            </a:r>
          </a:p>
          <a:p>
            <a:pPr algn="just"/>
            <a:endParaRPr lang="es-ES" sz="1600" dirty="0"/>
          </a:p>
          <a:p>
            <a:pPr algn="just"/>
            <a:endParaRPr lang="es-ES" sz="1600" dirty="0"/>
          </a:p>
          <a:p>
            <a:pPr algn="just"/>
            <a:endParaRPr lang="es-ES" sz="1600" dirty="0"/>
          </a:p>
          <a:p>
            <a:pPr algn="just"/>
            <a:endParaRPr lang="es-ES" sz="1600" dirty="0"/>
          </a:p>
          <a:p>
            <a:pPr algn="just"/>
            <a:endParaRPr lang="es-ES" sz="1600" dirty="0"/>
          </a:p>
          <a:p>
            <a:pPr algn="just"/>
            <a:r>
              <a:rPr lang="es-ES" sz="1600" dirty="0"/>
              <a:t>El primer nivel considera 4 finalidades: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600" dirty="0"/>
              <a:t>Funciones de gobierno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600" dirty="0"/>
              <a:t>Desarrollo social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600" dirty="0"/>
              <a:t>Desarrollo económico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600" dirty="0"/>
              <a:t>Otras no clasificadas</a:t>
            </a:r>
          </a:p>
          <a:p>
            <a:pPr algn="just"/>
            <a:endParaRPr lang="es-ES" sz="1600" dirty="0"/>
          </a:p>
          <a:p>
            <a:pPr algn="just"/>
            <a:r>
              <a:rPr lang="es-ES" sz="1600" dirty="0"/>
              <a:t>El tercer nivel, permite con mayor detalle precisar el “</a:t>
            </a:r>
            <a:r>
              <a:rPr lang="es-ES" sz="1600" b="1" dirty="0"/>
              <a:t>¿para qué?</a:t>
            </a:r>
            <a:r>
              <a:rPr lang="es-ES" sz="1600" dirty="0"/>
              <a:t>” se está gastando.</a:t>
            </a:r>
          </a:p>
          <a:p>
            <a:pPr algn="just"/>
            <a:endParaRPr lang="es-ES" sz="1600" dirty="0"/>
          </a:p>
          <a:p>
            <a:pPr algn="just"/>
            <a:r>
              <a:rPr lang="es-ES" sz="1600" dirty="0"/>
              <a:t>El clasificador permite determinar los </a:t>
            </a:r>
            <a:r>
              <a:rPr lang="es-ES" sz="1600" b="1" dirty="0"/>
              <a:t>objetivos generales </a:t>
            </a:r>
            <a:r>
              <a:rPr lang="es-ES" sz="1600" dirty="0"/>
              <a:t>de las políticas públicas y los </a:t>
            </a:r>
            <a:r>
              <a:rPr lang="es-ES" sz="1600" b="1" dirty="0"/>
              <a:t>recursos financieros que se asignan </a:t>
            </a:r>
            <a:r>
              <a:rPr lang="es-ES" sz="1600" dirty="0"/>
              <a:t>para alcanzar éstos.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B085DF9-42FE-408B-8AD3-6AD0C8748D6B}"/>
              </a:ext>
            </a:extLst>
          </p:cNvPr>
          <p:cNvSpPr/>
          <p:nvPr/>
        </p:nvSpPr>
        <p:spPr>
          <a:xfrm>
            <a:off x="4571999" y="640576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000" dirty="0"/>
              <a:t>7 Dic 2010-CONAC-</a:t>
            </a:r>
            <a:r>
              <a:rPr lang="es-ES" sz="1000" b="1" i="1" dirty="0"/>
              <a:t>Clasificación Funcional del Gasto-</a:t>
            </a:r>
            <a:r>
              <a:rPr lang="es-ES" sz="1000" dirty="0"/>
              <a:t>Tres niveles de desagregación</a:t>
            </a:r>
          </a:p>
          <a:p>
            <a:pPr algn="r"/>
            <a:r>
              <a:rPr lang="es-ES" sz="1000" b="1" dirty="0">
                <a:solidFill>
                  <a:srgbClr val="9B0057"/>
                </a:solidFill>
              </a:rPr>
              <a:t>http://dof.gob.mx/nota_detalle.php?codigo=5172595&amp;fecha=27/12/2010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A6C35BF-D897-43C9-9F76-639B150DE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328" y="2445070"/>
            <a:ext cx="3639671" cy="98393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22CE216-A6C1-42E9-BF81-1A1671444BE8}"/>
              </a:ext>
            </a:extLst>
          </p:cNvPr>
          <p:cNvSpPr/>
          <p:nvPr/>
        </p:nvSpPr>
        <p:spPr>
          <a:xfrm>
            <a:off x="457199" y="222276"/>
            <a:ext cx="6831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SemiBold"/>
              </a:rPr>
              <a:t>CLASIFICACION DEL GASTO / </a:t>
            </a:r>
            <a:r>
              <a:rPr lang="es-ES" dirty="0">
                <a:solidFill>
                  <a:srgbClr val="FFFFFF"/>
                </a:solidFill>
                <a:latin typeface="Raleway Regular"/>
                <a:cs typeface="Raleway SemiBold"/>
              </a:rPr>
              <a:t>Clasificador Funcional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24401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D8F48E59-E52F-4BE0-BB2E-489E26DC0309}"/>
              </a:ext>
            </a:extLst>
          </p:cNvPr>
          <p:cNvSpPr txBox="1"/>
          <p:nvPr/>
        </p:nvSpPr>
        <p:spPr>
          <a:xfrm>
            <a:off x="1221858" y="857542"/>
            <a:ext cx="785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ln w="3175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Finalidad			    Función					Subfunción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DFF06D3-97EF-4129-88DB-9391EAE5AEC8}"/>
              </a:ext>
            </a:extLst>
          </p:cNvPr>
          <p:cNvSpPr txBox="1"/>
          <p:nvPr/>
        </p:nvSpPr>
        <p:spPr>
          <a:xfrm>
            <a:off x="2929106" y="3789630"/>
            <a:ext cx="2772022" cy="430887"/>
          </a:xfrm>
          <a:prstGeom prst="rect">
            <a:avLst/>
          </a:prstGeom>
          <a:solidFill>
            <a:srgbClr val="F06BAD"/>
          </a:solidFill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 Nova" panose="020B0504020202020204" pitchFamily="34" charset="0"/>
              </a:rPr>
              <a:t>3.1 </a:t>
            </a:r>
            <a:r>
              <a:rPr lang="es-ES" sz="1100" dirty="0">
                <a:latin typeface="Arial Nova" panose="020B0504020202020204" pitchFamily="34" charset="0"/>
              </a:rPr>
              <a:t>Asuntos económicos, comerciales y laborales en general</a:t>
            </a:r>
            <a:endParaRPr lang="es-MX" sz="1100" dirty="0">
              <a:latin typeface="Arial Nova" panose="020B050402020202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BB04633-17DB-4687-B5EE-1E5845EB7ECB}"/>
              </a:ext>
            </a:extLst>
          </p:cNvPr>
          <p:cNvSpPr txBox="1"/>
          <p:nvPr/>
        </p:nvSpPr>
        <p:spPr>
          <a:xfrm>
            <a:off x="2931906" y="4236106"/>
            <a:ext cx="2772022" cy="430887"/>
          </a:xfrm>
          <a:prstGeom prst="rect">
            <a:avLst/>
          </a:prstGeom>
          <a:solidFill>
            <a:srgbClr val="F06BAD"/>
          </a:solidFill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 Nova" panose="020B0504020202020204" pitchFamily="34" charset="0"/>
              </a:rPr>
              <a:t>3.2 </a:t>
            </a:r>
            <a:r>
              <a:rPr lang="es-ES" sz="1100" dirty="0">
                <a:latin typeface="Arial Nova" panose="020B0504020202020204" pitchFamily="34" charset="0"/>
              </a:rPr>
              <a:t>Agropecuaria, silvicultura, pesca y caza</a:t>
            </a:r>
            <a:endParaRPr lang="es-MX" sz="1100" dirty="0">
              <a:latin typeface="Arial Nova" panose="020B05040202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467770B-78FE-459E-BEB2-04C24E8AFC33}"/>
              </a:ext>
            </a:extLst>
          </p:cNvPr>
          <p:cNvSpPr txBox="1"/>
          <p:nvPr/>
        </p:nvSpPr>
        <p:spPr>
          <a:xfrm>
            <a:off x="2930532" y="4679159"/>
            <a:ext cx="2773401" cy="261610"/>
          </a:xfrm>
          <a:prstGeom prst="rect">
            <a:avLst/>
          </a:prstGeom>
          <a:solidFill>
            <a:srgbClr val="F06BAD"/>
          </a:solidFill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 Nova" panose="020B0504020202020204" pitchFamily="34" charset="0"/>
              </a:rPr>
              <a:t>3.3 Combustibles y energía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2B53C5E-6646-43EE-ADEB-A2AB1A688002}"/>
              </a:ext>
            </a:extLst>
          </p:cNvPr>
          <p:cNvSpPr txBox="1"/>
          <p:nvPr/>
        </p:nvSpPr>
        <p:spPr>
          <a:xfrm>
            <a:off x="2931931" y="4958034"/>
            <a:ext cx="2773400" cy="261610"/>
          </a:xfrm>
          <a:prstGeom prst="rect">
            <a:avLst/>
          </a:prstGeom>
          <a:solidFill>
            <a:srgbClr val="F06BAD"/>
          </a:solidFill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 Nova" panose="020B0504020202020204" pitchFamily="34" charset="0"/>
              </a:rPr>
              <a:t>3.4 Minería, manufacturas y construcción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4BA73A1-0D33-4F16-8AF5-FC90B5490EEC}"/>
              </a:ext>
            </a:extLst>
          </p:cNvPr>
          <p:cNvSpPr txBox="1"/>
          <p:nvPr/>
        </p:nvSpPr>
        <p:spPr>
          <a:xfrm>
            <a:off x="2929106" y="5229742"/>
            <a:ext cx="2776235" cy="261610"/>
          </a:xfrm>
          <a:prstGeom prst="rect">
            <a:avLst/>
          </a:prstGeom>
          <a:solidFill>
            <a:srgbClr val="F06BAD"/>
          </a:solidFill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 Nova" panose="020B0504020202020204" pitchFamily="34" charset="0"/>
              </a:rPr>
              <a:t>3.5. Transporte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D202DED-940B-4C12-92EA-BF23AEC52C7F}"/>
              </a:ext>
            </a:extLst>
          </p:cNvPr>
          <p:cNvSpPr txBox="1"/>
          <p:nvPr/>
        </p:nvSpPr>
        <p:spPr>
          <a:xfrm>
            <a:off x="2930503" y="5508617"/>
            <a:ext cx="2776235" cy="261610"/>
          </a:xfrm>
          <a:prstGeom prst="rect">
            <a:avLst/>
          </a:prstGeom>
          <a:solidFill>
            <a:srgbClr val="F06BAD"/>
          </a:solidFill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 Nova" panose="020B0504020202020204" pitchFamily="34" charset="0"/>
              </a:rPr>
              <a:t>3.6 Comunicaciones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09885578-8DC4-4879-B449-9F145357CF7D}"/>
              </a:ext>
            </a:extLst>
          </p:cNvPr>
          <p:cNvSpPr txBox="1"/>
          <p:nvPr/>
        </p:nvSpPr>
        <p:spPr>
          <a:xfrm>
            <a:off x="2929130" y="5786204"/>
            <a:ext cx="2777612" cy="261610"/>
          </a:xfrm>
          <a:prstGeom prst="rect">
            <a:avLst/>
          </a:prstGeom>
          <a:solidFill>
            <a:srgbClr val="F06BAD"/>
          </a:solidFill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 Nova" panose="020B0504020202020204" pitchFamily="34" charset="0"/>
              </a:rPr>
              <a:t>3.7 Turismo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17A0688-01B1-43EB-8211-DA767F6F843B}"/>
              </a:ext>
            </a:extLst>
          </p:cNvPr>
          <p:cNvSpPr txBox="1"/>
          <p:nvPr/>
        </p:nvSpPr>
        <p:spPr>
          <a:xfrm>
            <a:off x="2930526" y="6065079"/>
            <a:ext cx="2777611" cy="276999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3.8 Ciencia, tecnología e innovación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0EC12195-FCC0-4CA1-BCFD-95F1DB47769E}"/>
              </a:ext>
            </a:extLst>
          </p:cNvPr>
          <p:cNvSpPr txBox="1"/>
          <p:nvPr/>
        </p:nvSpPr>
        <p:spPr>
          <a:xfrm>
            <a:off x="2922250" y="6358619"/>
            <a:ext cx="2793199" cy="430887"/>
          </a:xfrm>
          <a:prstGeom prst="rect">
            <a:avLst/>
          </a:prstGeom>
          <a:solidFill>
            <a:srgbClr val="F06BAD"/>
          </a:solidFill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 Nova" panose="020B0504020202020204" pitchFamily="34" charset="0"/>
              </a:rPr>
              <a:t>3.9 </a:t>
            </a:r>
            <a:r>
              <a:rPr lang="es-ES" sz="1100" dirty="0">
                <a:latin typeface="Arial Nova" panose="020B0504020202020204" pitchFamily="34" charset="0"/>
              </a:rPr>
              <a:t>Otras industrias y otros asuntos económicos</a:t>
            </a:r>
            <a:endParaRPr lang="es-MX" sz="1100" dirty="0">
              <a:latin typeface="Arial Nova" panose="020B0504020202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C1A6B2C1-93E3-406E-A693-E50B7C3BCA9B}"/>
              </a:ext>
            </a:extLst>
          </p:cNvPr>
          <p:cNvSpPr txBox="1"/>
          <p:nvPr/>
        </p:nvSpPr>
        <p:spPr>
          <a:xfrm>
            <a:off x="6274118" y="5330686"/>
            <a:ext cx="2477391" cy="261610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3.8.1 Investigación Científica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81E6C2E-CAE0-48E6-88CC-C8C1C2C2AA15}"/>
              </a:ext>
            </a:extLst>
          </p:cNvPr>
          <p:cNvSpPr txBox="1"/>
          <p:nvPr/>
        </p:nvSpPr>
        <p:spPr>
          <a:xfrm>
            <a:off x="6274118" y="5625517"/>
            <a:ext cx="2477391" cy="261610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3.8.2 Desarrollo Tecnológico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91807DAA-372A-4B00-BCFE-7B4C06681322}"/>
              </a:ext>
            </a:extLst>
          </p:cNvPr>
          <p:cNvSpPr txBox="1"/>
          <p:nvPr/>
        </p:nvSpPr>
        <p:spPr>
          <a:xfrm>
            <a:off x="6274118" y="5920348"/>
            <a:ext cx="2477391" cy="430887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3.8.3 Servicios Científicos y Tecnológicos</a:t>
            </a:r>
            <a:endParaRPr lang="es-MX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1C3B2C5-FB5E-4843-A498-82321394FF87}"/>
              </a:ext>
            </a:extLst>
          </p:cNvPr>
          <p:cNvSpPr txBox="1"/>
          <p:nvPr/>
        </p:nvSpPr>
        <p:spPr>
          <a:xfrm>
            <a:off x="6274118" y="6384456"/>
            <a:ext cx="2477391" cy="261610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3.8.4 Innovación</a:t>
            </a:r>
          </a:p>
        </p:txBody>
      </p:sp>
      <p:pic>
        <p:nvPicPr>
          <p:cNvPr id="56" name="Picture 4" descr="Resultado de imagen para puertas de colores">
            <a:extLst>
              <a:ext uri="{FF2B5EF4-FFF2-40B4-BE49-F238E27FC236}">
                <a16:creationId xmlns:a16="http://schemas.microsoft.com/office/drawing/2014/main" id="{6F158E99-739C-4B60-8D4A-9EF326222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 t="35386" r="80915" b="32624"/>
          <a:stretch/>
        </p:blipFill>
        <p:spPr bwMode="auto">
          <a:xfrm>
            <a:off x="434630" y="4091850"/>
            <a:ext cx="429770" cy="8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Resultado de imagen para puertas de colores">
            <a:extLst>
              <a:ext uri="{FF2B5EF4-FFF2-40B4-BE49-F238E27FC236}">
                <a16:creationId xmlns:a16="http://schemas.microsoft.com/office/drawing/2014/main" id="{AE028FC2-4A0C-4F0C-AB31-FC02C3B27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t="70092" r="81847"/>
          <a:stretch/>
        </p:blipFill>
        <p:spPr bwMode="auto">
          <a:xfrm>
            <a:off x="434630" y="5482421"/>
            <a:ext cx="431487" cy="92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54509F8A-4186-4EAF-8CE5-592C8440B774}"/>
              </a:ext>
            </a:extLst>
          </p:cNvPr>
          <p:cNvSpPr txBox="1"/>
          <p:nvPr/>
        </p:nvSpPr>
        <p:spPr>
          <a:xfrm>
            <a:off x="1044660" y="4266535"/>
            <a:ext cx="1271824" cy="523220"/>
          </a:xfrm>
          <a:prstGeom prst="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3.Desarrollo económico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5D04A1D5-5808-4F2E-B512-269FD47F539D}"/>
              </a:ext>
            </a:extLst>
          </p:cNvPr>
          <p:cNvSpPr txBox="1"/>
          <p:nvPr/>
        </p:nvSpPr>
        <p:spPr>
          <a:xfrm>
            <a:off x="1044659" y="5516556"/>
            <a:ext cx="1271824" cy="830997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4. Otras no clasificadas en funciones anteriores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5EB7AE4-C628-4020-9E56-20907E685437}"/>
              </a:ext>
            </a:extLst>
          </p:cNvPr>
          <p:cNvSpPr txBox="1"/>
          <p:nvPr/>
        </p:nvSpPr>
        <p:spPr>
          <a:xfrm>
            <a:off x="1016071" y="1510429"/>
            <a:ext cx="1268340" cy="276999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1.Gobierno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EE88405-EFC2-486D-882C-42BB2F6797DE}"/>
              </a:ext>
            </a:extLst>
          </p:cNvPr>
          <p:cNvSpPr txBox="1"/>
          <p:nvPr/>
        </p:nvSpPr>
        <p:spPr>
          <a:xfrm>
            <a:off x="2922333" y="1364110"/>
            <a:ext cx="2774825" cy="261610"/>
          </a:xfrm>
          <a:prstGeom prst="rect">
            <a:avLst/>
          </a:prstGeom>
          <a:solidFill>
            <a:srgbClr val="FE9D55"/>
          </a:solidFill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 Nova" panose="020B0504020202020204" pitchFamily="34" charset="0"/>
              </a:rPr>
              <a:t>2.1 Protección ambiental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1FCD722-8FBB-4BE3-892E-129BBC58C72C}"/>
              </a:ext>
            </a:extLst>
          </p:cNvPr>
          <p:cNvSpPr txBox="1"/>
          <p:nvPr/>
        </p:nvSpPr>
        <p:spPr>
          <a:xfrm>
            <a:off x="2922332" y="1654975"/>
            <a:ext cx="2780422" cy="261610"/>
          </a:xfrm>
          <a:prstGeom prst="rect">
            <a:avLst/>
          </a:prstGeom>
          <a:solidFill>
            <a:srgbClr val="FE9D55"/>
          </a:solidFill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 Nova" panose="020B0504020202020204" pitchFamily="34" charset="0"/>
              </a:rPr>
              <a:t>2.2 </a:t>
            </a:r>
            <a:r>
              <a:rPr lang="es-ES" sz="1100" dirty="0">
                <a:latin typeface="Arial Nova" panose="020B0504020202020204" pitchFamily="34" charset="0"/>
              </a:rPr>
              <a:t>Vivienda y servicios a la comunidad</a:t>
            </a:r>
            <a:endParaRPr lang="es-MX" sz="1100" dirty="0">
              <a:latin typeface="Arial Nova" panose="020B05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7BF3BB1-3D77-407F-87C2-C53E245AE24D}"/>
              </a:ext>
            </a:extLst>
          </p:cNvPr>
          <p:cNvSpPr txBox="1"/>
          <p:nvPr/>
        </p:nvSpPr>
        <p:spPr>
          <a:xfrm>
            <a:off x="2922333" y="1944283"/>
            <a:ext cx="2780425" cy="261610"/>
          </a:xfrm>
          <a:prstGeom prst="rect">
            <a:avLst/>
          </a:prstGeom>
          <a:solidFill>
            <a:srgbClr val="FE9D55"/>
          </a:solidFill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 Nova" panose="020B0504020202020204" pitchFamily="34" charset="0"/>
              </a:rPr>
              <a:t>2.3 </a:t>
            </a:r>
            <a:r>
              <a:rPr lang="es-ES" sz="1100" dirty="0">
                <a:latin typeface="Arial Nova" panose="020B0504020202020204" pitchFamily="34" charset="0"/>
              </a:rPr>
              <a:t>Salud</a:t>
            </a:r>
            <a:endParaRPr lang="es-MX" sz="1100" dirty="0">
              <a:latin typeface="Arial Nova" panose="020B05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591C2EB-ECD4-4AC7-BEFF-ECD315096C82}"/>
              </a:ext>
            </a:extLst>
          </p:cNvPr>
          <p:cNvSpPr txBox="1"/>
          <p:nvPr/>
        </p:nvSpPr>
        <p:spPr>
          <a:xfrm>
            <a:off x="2922334" y="2234632"/>
            <a:ext cx="2780424" cy="430887"/>
          </a:xfrm>
          <a:prstGeom prst="rect">
            <a:avLst/>
          </a:prstGeom>
          <a:solidFill>
            <a:srgbClr val="FE9D55"/>
          </a:solidFill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 Nova" panose="020B0504020202020204" pitchFamily="34" charset="0"/>
              </a:rPr>
              <a:t>2.4 </a:t>
            </a:r>
            <a:r>
              <a:rPr lang="es-ES" sz="1100" dirty="0">
                <a:latin typeface="Arial Nova" panose="020B0504020202020204" pitchFamily="34" charset="0"/>
              </a:rPr>
              <a:t>Recreación, cultura y otras manifestaciones sociales</a:t>
            </a:r>
            <a:endParaRPr lang="es-MX" sz="1100" dirty="0">
              <a:latin typeface="Arial Nova" panose="020B05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89800E8-7446-43F0-9DAC-A8A46586DA01}"/>
              </a:ext>
            </a:extLst>
          </p:cNvPr>
          <p:cNvSpPr txBox="1"/>
          <p:nvPr/>
        </p:nvSpPr>
        <p:spPr>
          <a:xfrm>
            <a:off x="2922334" y="3008999"/>
            <a:ext cx="2780422" cy="261610"/>
          </a:xfrm>
          <a:prstGeom prst="rect">
            <a:avLst/>
          </a:prstGeom>
          <a:solidFill>
            <a:srgbClr val="FE9D55"/>
          </a:solidFill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 Nova" panose="020B0504020202020204" pitchFamily="34" charset="0"/>
              </a:rPr>
              <a:t>2.6 </a:t>
            </a:r>
            <a:r>
              <a:rPr lang="es-ES" sz="1100" dirty="0">
                <a:latin typeface="Arial Nova" panose="020B0504020202020204" pitchFamily="34" charset="0"/>
              </a:rPr>
              <a:t>Protección social</a:t>
            </a:r>
            <a:endParaRPr lang="es-MX" sz="1100" dirty="0">
              <a:latin typeface="Arial Nova" panose="020B05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8F815FA-8A9A-401D-A48A-B6C3DF9770B9}"/>
              </a:ext>
            </a:extLst>
          </p:cNvPr>
          <p:cNvSpPr txBox="1"/>
          <p:nvPr/>
        </p:nvSpPr>
        <p:spPr>
          <a:xfrm>
            <a:off x="2922334" y="3302941"/>
            <a:ext cx="2780422" cy="261610"/>
          </a:xfrm>
          <a:prstGeom prst="rect">
            <a:avLst/>
          </a:prstGeom>
          <a:solidFill>
            <a:srgbClr val="FE9D55"/>
          </a:solidFill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 Nova" panose="020B0504020202020204" pitchFamily="34" charset="0"/>
              </a:rPr>
              <a:t>2.7 </a:t>
            </a:r>
            <a:r>
              <a:rPr lang="es-ES" sz="1100" dirty="0">
                <a:latin typeface="Arial Nova" panose="020B0504020202020204" pitchFamily="34" charset="0"/>
              </a:rPr>
              <a:t>Otros asuntos sociales</a:t>
            </a:r>
            <a:endParaRPr lang="es-MX" sz="1100" dirty="0">
              <a:latin typeface="Arial Nova" panose="020B0504020202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2B09806-B99D-4CED-BD98-0551F4E21A37}"/>
              </a:ext>
            </a:extLst>
          </p:cNvPr>
          <p:cNvSpPr txBox="1"/>
          <p:nvPr/>
        </p:nvSpPr>
        <p:spPr>
          <a:xfrm>
            <a:off x="6274118" y="1596986"/>
            <a:ext cx="2477391" cy="2616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 Nova" panose="020B0504020202020204" pitchFamily="34" charset="0"/>
              </a:rPr>
              <a:t>2.5.1 Educación básica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6C09ECF-E968-4F30-8A7D-EB5D3053B22D}"/>
              </a:ext>
            </a:extLst>
          </p:cNvPr>
          <p:cNvSpPr txBox="1"/>
          <p:nvPr/>
        </p:nvSpPr>
        <p:spPr>
          <a:xfrm>
            <a:off x="6274118" y="1882743"/>
            <a:ext cx="2477392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2.5.2 Educación Media Superior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740245D-4AB3-4C6B-BD0C-10F06BEB8FD6}"/>
              </a:ext>
            </a:extLst>
          </p:cNvPr>
          <p:cNvSpPr txBox="1"/>
          <p:nvPr/>
        </p:nvSpPr>
        <p:spPr>
          <a:xfrm>
            <a:off x="6274118" y="2182755"/>
            <a:ext cx="2477392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2.5.3 Educación Superior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75A45353-C8A5-41FB-9775-54C0B346D29D}"/>
              </a:ext>
            </a:extLst>
          </p:cNvPr>
          <p:cNvSpPr txBox="1"/>
          <p:nvPr/>
        </p:nvSpPr>
        <p:spPr>
          <a:xfrm>
            <a:off x="6274118" y="2482767"/>
            <a:ext cx="2477392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2.5.4 Posgrado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91FCAA3-F087-4431-AC07-53120AAB2962}"/>
              </a:ext>
            </a:extLst>
          </p:cNvPr>
          <p:cNvSpPr txBox="1"/>
          <p:nvPr/>
        </p:nvSpPr>
        <p:spPr>
          <a:xfrm>
            <a:off x="6274118" y="2782779"/>
            <a:ext cx="2477392" cy="2616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 Nova" panose="020B0504020202020204" pitchFamily="34" charset="0"/>
              </a:rPr>
              <a:t>2.5.5 Educación para Adultos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1EF58C9-296D-43B1-84BC-D763CD2C28D1}"/>
              </a:ext>
            </a:extLst>
          </p:cNvPr>
          <p:cNvSpPr txBox="1"/>
          <p:nvPr/>
        </p:nvSpPr>
        <p:spPr>
          <a:xfrm>
            <a:off x="6274118" y="3072990"/>
            <a:ext cx="2477391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2.5.6 Otro Servicios Educativos y Actividades Inherentes</a:t>
            </a:r>
            <a:endParaRPr lang="es-MX" sz="1200" b="1" dirty="0">
              <a:ln w="31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" panose="020B0504020202020204" pitchFamily="34" charset="0"/>
            </a:endParaRPr>
          </a:p>
        </p:txBody>
      </p:sp>
      <p:pic>
        <p:nvPicPr>
          <p:cNvPr id="54" name="Picture 4" descr="Resultado de imagen para puertas de colores">
            <a:extLst>
              <a:ext uri="{FF2B5EF4-FFF2-40B4-BE49-F238E27FC236}">
                <a16:creationId xmlns:a16="http://schemas.microsoft.com/office/drawing/2014/main" id="{67992E67-5103-4D45-9CAC-3A122520F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71931" r="23437" b="-7"/>
          <a:stretch/>
        </p:blipFill>
        <p:spPr bwMode="auto">
          <a:xfrm>
            <a:off x="399002" y="2459753"/>
            <a:ext cx="453617" cy="92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Resultado de imagen para puertas de colores">
            <a:extLst>
              <a:ext uri="{FF2B5EF4-FFF2-40B4-BE49-F238E27FC236}">
                <a16:creationId xmlns:a16="http://schemas.microsoft.com/office/drawing/2014/main" id="{B32025CF-562D-49C8-BFD4-0FF18BC58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4" t="36322" r="61720" b="32222"/>
          <a:stretch/>
        </p:blipFill>
        <p:spPr bwMode="auto">
          <a:xfrm>
            <a:off x="399002" y="1278907"/>
            <a:ext cx="465398" cy="90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CuadroTexto 57">
            <a:extLst>
              <a:ext uri="{FF2B5EF4-FFF2-40B4-BE49-F238E27FC236}">
                <a16:creationId xmlns:a16="http://schemas.microsoft.com/office/drawing/2014/main" id="{CAC974C9-213B-4186-98EA-99D1ED2DDE41}"/>
              </a:ext>
            </a:extLst>
          </p:cNvPr>
          <p:cNvSpPr txBox="1"/>
          <p:nvPr/>
        </p:nvSpPr>
        <p:spPr>
          <a:xfrm>
            <a:off x="1012587" y="2558540"/>
            <a:ext cx="127182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2.Desarrollo social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31DFC358-5E77-49BB-8DF1-80CB6C9A0BA9}"/>
              </a:ext>
            </a:extLst>
          </p:cNvPr>
          <p:cNvSpPr txBox="1"/>
          <p:nvPr/>
        </p:nvSpPr>
        <p:spPr>
          <a:xfrm>
            <a:off x="2922331" y="2699651"/>
            <a:ext cx="2780424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2.5 Educación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9C0AD301-8FEA-44CA-9B26-B5AE5476BAA8}"/>
              </a:ext>
            </a:extLst>
          </p:cNvPr>
          <p:cNvSpPr/>
          <p:nvPr/>
        </p:nvSpPr>
        <p:spPr>
          <a:xfrm>
            <a:off x="2355724" y="2587964"/>
            <a:ext cx="453617" cy="484632"/>
          </a:xfrm>
          <a:prstGeom prst="rightArrow">
            <a:avLst/>
          </a:prstGeom>
          <a:solidFill>
            <a:srgbClr val="FD883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6" name="Flecha: a la derecha 75">
            <a:extLst>
              <a:ext uri="{FF2B5EF4-FFF2-40B4-BE49-F238E27FC236}">
                <a16:creationId xmlns:a16="http://schemas.microsoft.com/office/drawing/2014/main" id="{154A3BF5-6C6B-4D0D-B839-CC9ACCA0BDDA}"/>
              </a:ext>
            </a:extLst>
          </p:cNvPr>
          <p:cNvSpPr/>
          <p:nvPr/>
        </p:nvSpPr>
        <p:spPr>
          <a:xfrm>
            <a:off x="2355723" y="4285828"/>
            <a:ext cx="453617" cy="484632"/>
          </a:xfrm>
          <a:prstGeom prst="rightArrow">
            <a:avLst/>
          </a:prstGeom>
          <a:solidFill>
            <a:srgbClr val="F06BAD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7" name="Flecha: a la derecha 76">
            <a:extLst>
              <a:ext uri="{FF2B5EF4-FFF2-40B4-BE49-F238E27FC236}">
                <a16:creationId xmlns:a16="http://schemas.microsoft.com/office/drawing/2014/main" id="{323C5E03-CBAB-4DFB-B7AA-34AC398492BC}"/>
              </a:ext>
            </a:extLst>
          </p:cNvPr>
          <p:cNvSpPr/>
          <p:nvPr/>
        </p:nvSpPr>
        <p:spPr>
          <a:xfrm>
            <a:off x="5761626" y="2600758"/>
            <a:ext cx="453617" cy="484632"/>
          </a:xfrm>
          <a:prstGeom prst="rightArrow">
            <a:avLst>
              <a:gd name="adj1" fmla="val 57188"/>
              <a:gd name="adj2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8" name="Flecha: a la derecha 77">
            <a:extLst>
              <a:ext uri="{FF2B5EF4-FFF2-40B4-BE49-F238E27FC236}">
                <a16:creationId xmlns:a16="http://schemas.microsoft.com/office/drawing/2014/main" id="{711CFF94-C254-4E23-A2A6-E2109245C0C7}"/>
              </a:ext>
            </a:extLst>
          </p:cNvPr>
          <p:cNvSpPr/>
          <p:nvPr/>
        </p:nvSpPr>
        <p:spPr>
          <a:xfrm>
            <a:off x="5761626" y="5961262"/>
            <a:ext cx="453617" cy="484632"/>
          </a:xfrm>
          <a:prstGeom prst="rightArrow">
            <a:avLst>
              <a:gd name="adj1" fmla="val 57188"/>
              <a:gd name="adj2" fmla="val 50000"/>
            </a:avLst>
          </a:prstGeom>
          <a:solidFill>
            <a:srgbClr val="D6BBEB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8860C70F-2EF7-46A2-8B50-6AC738B71F8C}"/>
              </a:ext>
            </a:extLst>
          </p:cNvPr>
          <p:cNvSpPr/>
          <p:nvPr/>
        </p:nvSpPr>
        <p:spPr>
          <a:xfrm>
            <a:off x="457199" y="222276"/>
            <a:ext cx="6831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SemiBold"/>
              </a:rPr>
              <a:t>CLASIFICACION DEL GASTO / </a:t>
            </a:r>
            <a:r>
              <a:rPr lang="es-ES" dirty="0">
                <a:solidFill>
                  <a:srgbClr val="FFFFFF"/>
                </a:solidFill>
                <a:latin typeface="Raleway Regular"/>
                <a:cs typeface="Raleway SemiBold"/>
              </a:rPr>
              <a:t>Clasificador Funcional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89536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0074597-ADBC-4928-9D58-3F73E9B7F8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578867"/>
              </p:ext>
            </p:extLst>
          </p:nvPr>
        </p:nvGraphicFramePr>
        <p:xfrm>
          <a:off x="840402" y="2138760"/>
          <a:ext cx="7463195" cy="2889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5954">
                  <a:extLst>
                    <a:ext uri="{9D8B030D-6E8A-4147-A177-3AD203B41FA5}">
                      <a16:colId xmlns:a16="http://schemas.microsoft.com/office/drawing/2014/main" val="1598215019"/>
                    </a:ext>
                  </a:extLst>
                </a:gridCol>
                <a:gridCol w="5507241">
                  <a:extLst>
                    <a:ext uri="{9D8B030D-6E8A-4147-A177-3AD203B41FA5}">
                      <a16:colId xmlns:a16="http://schemas.microsoft.com/office/drawing/2014/main" val="4067459102"/>
                    </a:ext>
                  </a:extLst>
                </a:gridCol>
              </a:tblGrid>
              <a:tr h="79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+mn-lt"/>
                        </a:rPr>
                        <a:t>Clave Subfunción</a:t>
                      </a:r>
                      <a:endParaRPr lang="es-MX" sz="18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8779" marR="2877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Descripción</a:t>
                      </a:r>
                    </a:p>
                  </a:txBody>
                  <a:tcPr marL="28779" marR="28779" marT="0" marB="0" anchor="b"/>
                </a:tc>
                <a:extLst>
                  <a:ext uri="{0D108BD9-81ED-4DB2-BD59-A6C34878D82A}">
                    <a16:rowId xmlns:a16="http://schemas.microsoft.com/office/drawing/2014/main" val="3879066478"/>
                  </a:ext>
                </a:extLst>
              </a:tr>
              <a:tr h="183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+mn-lt"/>
                        </a:rPr>
                        <a:t>252</a:t>
                      </a:r>
                      <a:endParaRPr lang="es-MX" sz="18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8779" marR="28779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+mn-lt"/>
                        </a:rPr>
                        <a:t>Educación media superior</a:t>
                      </a:r>
                      <a:endParaRPr lang="es-MX" sz="18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8779" marR="28779" marT="0" marB="0" anchor="ctr"/>
                </a:tc>
                <a:extLst>
                  <a:ext uri="{0D108BD9-81ED-4DB2-BD59-A6C34878D82A}">
                    <a16:rowId xmlns:a16="http://schemas.microsoft.com/office/drawing/2014/main" val="116478199"/>
                  </a:ext>
                </a:extLst>
              </a:tr>
              <a:tr h="183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</a:rPr>
                        <a:t>253</a:t>
                      </a:r>
                      <a:endParaRPr lang="es-MX" sz="18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8779" marR="28779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Educación superior</a:t>
                      </a:r>
                    </a:p>
                  </a:txBody>
                  <a:tcPr marL="28779" marR="28779" marT="0" marB="0" anchor="ctr"/>
                </a:tc>
                <a:extLst>
                  <a:ext uri="{0D108BD9-81ED-4DB2-BD59-A6C34878D82A}">
                    <a16:rowId xmlns:a16="http://schemas.microsoft.com/office/drawing/2014/main" val="1204418361"/>
                  </a:ext>
                </a:extLst>
              </a:tr>
              <a:tr h="183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</a:rPr>
                        <a:t>254</a:t>
                      </a:r>
                      <a:endParaRPr lang="es-MX" sz="18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8779" marR="28779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Posgrado</a:t>
                      </a:r>
                    </a:p>
                  </a:txBody>
                  <a:tcPr marL="28779" marR="28779" marT="0" marB="0" anchor="ctr"/>
                </a:tc>
                <a:extLst>
                  <a:ext uri="{0D108BD9-81ED-4DB2-BD59-A6C34878D82A}">
                    <a16:rowId xmlns:a16="http://schemas.microsoft.com/office/drawing/2014/main" val="3853893181"/>
                  </a:ext>
                </a:extLst>
              </a:tr>
              <a:tr h="5059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</a:rPr>
                        <a:t>256</a:t>
                      </a:r>
                      <a:endParaRPr lang="es-MX" sz="18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8779" marR="28779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Otros servicios educativos y actividades inherentes</a:t>
                      </a:r>
                    </a:p>
                  </a:txBody>
                  <a:tcPr marL="28779" marR="28779" marT="0" marB="0" anchor="ctr"/>
                </a:tc>
                <a:extLst>
                  <a:ext uri="{0D108BD9-81ED-4DB2-BD59-A6C34878D82A}">
                    <a16:rowId xmlns:a16="http://schemas.microsoft.com/office/drawing/2014/main" val="1981325879"/>
                  </a:ext>
                </a:extLst>
              </a:tr>
              <a:tr h="367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</a:rPr>
                        <a:t>381</a:t>
                      </a:r>
                      <a:endParaRPr lang="es-MX" sz="18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8779" marR="28779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Investigación científica</a:t>
                      </a:r>
                    </a:p>
                  </a:txBody>
                  <a:tcPr marL="28779" marR="28779" marT="0" marB="0" anchor="ctr"/>
                </a:tc>
                <a:extLst>
                  <a:ext uri="{0D108BD9-81ED-4DB2-BD59-A6C34878D82A}">
                    <a16:rowId xmlns:a16="http://schemas.microsoft.com/office/drawing/2014/main" val="3214900563"/>
                  </a:ext>
                </a:extLst>
              </a:tr>
              <a:tr h="367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</a:rPr>
                        <a:t>382</a:t>
                      </a:r>
                      <a:endParaRPr lang="es-MX" sz="18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8779" marR="28779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Desarrollo tecnológico</a:t>
                      </a:r>
                    </a:p>
                  </a:txBody>
                  <a:tcPr marL="28779" marR="28779" marT="0" marB="0" anchor="ctr"/>
                </a:tc>
                <a:extLst>
                  <a:ext uri="{0D108BD9-81ED-4DB2-BD59-A6C34878D82A}">
                    <a16:rowId xmlns:a16="http://schemas.microsoft.com/office/drawing/2014/main" val="1545030497"/>
                  </a:ext>
                </a:extLst>
              </a:tr>
              <a:tr h="183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</a:rPr>
                        <a:t>383</a:t>
                      </a:r>
                      <a:endParaRPr lang="es-MX" sz="18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8779" marR="28779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Servicios científicos y tecnológicos</a:t>
                      </a:r>
                    </a:p>
                  </a:txBody>
                  <a:tcPr marL="28779" marR="28779" marT="0" marB="0" anchor="ctr"/>
                </a:tc>
                <a:extLst>
                  <a:ext uri="{0D108BD9-81ED-4DB2-BD59-A6C34878D82A}">
                    <a16:rowId xmlns:a16="http://schemas.microsoft.com/office/drawing/2014/main" val="1516225280"/>
                  </a:ext>
                </a:extLst>
              </a:tr>
              <a:tr h="275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+mn-lt"/>
                        </a:rPr>
                        <a:t>384</a:t>
                      </a:r>
                      <a:endParaRPr lang="es-MX" sz="18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8779" marR="28779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Innovación</a:t>
                      </a:r>
                    </a:p>
                  </a:txBody>
                  <a:tcPr marL="28779" marR="28779" marT="0" marB="0" anchor="ctr"/>
                </a:tc>
                <a:extLst>
                  <a:ext uri="{0D108BD9-81ED-4DB2-BD59-A6C34878D82A}">
                    <a16:rowId xmlns:a16="http://schemas.microsoft.com/office/drawing/2014/main" val="742627201"/>
                  </a:ext>
                </a:extLst>
              </a:tr>
            </a:tbl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B3CD859F-C18C-4338-A5C3-9A0145AC1892}"/>
              </a:ext>
            </a:extLst>
          </p:cNvPr>
          <p:cNvSpPr/>
          <p:nvPr/>
        </p:nvSpPr>
        <p:spPr>
          <a:xfrm>
            <a:off x="457199" y="222276"/>
            <a:ext cx="6831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SemiBold"/>
              </a:rPr>
              <a:t>CLASIFICACION DEL GASTO / </a:t>
            </a:r>
            <a:r>
              <a:rPr lang="es-ES" dirty="0">
                <a:solidFill>
                  <a:srgbClr val="FFFFFF"/>
                </a:solidFill>
                <a:latin typeface="Raleway Regular"/>
                <a:cs typeface="Raleway SemiBold"/>
              </a:rPr>
              <a:t>Clasificador Funcional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742467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37E419-50D6-445A-A3DD-FD504210A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970" y="1740110"/>
            <a:ext cx="7141029" cy="11154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7200" b="1" dirty="0"/>
              <a:t> </a:t>
            </a:r>
            <a:r>
              <a:rPr lang="es-MX" sz="7200" b="1" dirty="0">
                <a:solidFill>
                  <a:srgbClr val="00B050"/>
                </a:solidFill>
              </a:rPr>
              <a:t>E066 </a:t>
            </a:r>
            <a:r>
              <a:rPr lang="es-MX" sz="7200" b="1" dirty="0">
                <a:solidFill>
                  <a:srgbClr val="0070C0"/>
                </a:solidFill>
              </a:rPr>
              <a:t>-</a:t>
            </a:r>
            <a:r>
              <a:rPr lang="es-MX" sz="7200" b="1" dirty="0">
                <a:solidFill>
                  <a:srgbClr val="0065B0"/>
                </a:solidFill>
              </a:rPr>
              <a:t> </a:t>
            </a:r>
            <a:r>
              <a:rPr lang="es-MX" sz="7200" b="1" dirty="0">
                <a:solidFill>
                  <a:srgbClr val="3386FF"/>
                </a:solidFill>
              </a:rPr>
              <a:t>01 -</a:t>
            </a:r>
            <a:r>
              <a:rPr lang="es-MX" sz="7200" b="1" dirty="0">
                <a:solidFill>
                  <a:srgbClr val="14E2F8"/>
                </a:solidFill>
              </a:rPr>
              <a:t> </a:t>
            </a:r>
            <a:r>
              <a:rPr lang="es-MX" sz="7200" b="1" dirty="0">
                <a:solidFill>
                  <a:schemeClr val="bg2">
                    <a:lumMod val="50000"/>
                  </a:schemeClr>
                </a:solidFill>
              </a:rPr>
              <a:t>P2852</a:t>
            </a:r>
          </a:p>
        </p:txBody>
      </p:sp>
      <p:pic>
        <p:nvPicPr>
          <p:cNvPr id="17" name="Picture 4" descr="Resultado de imagen para flecha abajo">
            <a:extLst>
              <a:ext uri="{FF2B5EF4-FFF2-40B4-BE49-F238E27FC236}">
                <a16:creationId xmlns:a16="http://schemas.microsoft.com/office/drawing/2014/main" id="{C7D0A791-98EE-4A4F-A10D-7BBB711A1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39361" y="2849274"/>
            <a:ext cx="1020915" cy="10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flecha abajo">
            <a:extLst>
              <a:ext uri="{FF2B5EF4-FFF2-40B4-BE49-F238E27FC236}">
                <a16:creationId xmlns:a16="http://schemas.microsoft.com/office/drawing/2014/main" id="{D6DA6203-E85A-417A-8C43-4374B9CC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00640" y="2847518"/>
            <a:ext cx="1020915" cy="10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esultado de imagen para flecha abajo">
            <a:extLst>
              <a:ext uri="{FF2B5EF4-FFF2-40B4-BE49-F238E27FC236}">
                <a16:creationId xmlns:a16="http://schemas.microsoft.com/office/drawing/2014/main" id="{3F3752EF-4B5B-41EF-890D-856C2147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83503" y="2805221"/>
            <a:ext cx="1020915" cy="10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56602EC-751D-497A-AD00-87A69BFEEA3E}"/>
              </a:ext>
            </a:extLst>
          </p:cNvPr>
          <p:cNvSpPr txBox="1"/>
          <p:nvPr/>
        </p:nvSpPr>
        <p:spPr>
          <a:xfrm>
            <a:off x="1538100" y="3897729"/>
            <a:ext cx="1823435" cy="58477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Programa Presupuestario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A02DCA9-807F-4B54-BFE2-417F0048483D}"/>
              </a:ext>
            </a:extLst>
          </p:cNvPr>
          <p:cNvSpPr txBox="1"/>
          <p:nvPr/>
        </p:nvSpPr>
        <p:spPr>
          <a:xfrm>
            <a:off x="3608982" y="3883959"/>
            <a:ext cx="1604233" cy="338554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Componente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0E67FE7-6EC3-4E2F-99B9-6FF02F448235}"/>
              </a:ext>
            </a:extLst>
          </p:cNvPr>
          <p:cNvSpPr txBox="1"/>
          <p:nvPr/>
        </p:nvSpPr>
        <p:spPr>
          <a:xfrm>
            <a:off x="5696384" y="3868433"/>
            <a:ext cx="1995152" cy="58477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Proceso asociado al componente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E687678-1CC9-4365-B6E6-0F7DAB6A9AF4}"/>
              </a:ext>
            </a:extLst>
          </p:cNvPr>
          <p:cNvSpPr/>
          <p:nvPr/>
        </p:nvSpPr>
        <p:spPr>
          <a:xfrm>
            <a:off x="457199" y="222276"/>
            <a:ext cx="6259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Regular"/>
              </a:rPr>
              <a:t>ÁREAS FUNCIONALES / Estructura de Clasificación UG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3373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BCB1909-784B-4D3E-B94C-9D14EC5F2619}"/>
              </a:ext>
            </a:extLst>
          </p:cNvPr>
          <p:cNvSpPr/>
          <p:nvPr/>
        </p:nvSpPr>
        <p:spPr>
          <a:xfrm>
            <a:off x="457199" y="222276"/>
            <a:ext cx="6831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SemiBold"/>
              </a:rPr>
              <a:t>CLASIFICADOR PROGRAMÁTICO/ </a:t>
            </a:r>
            <a:r>
              <a:rPr lang="es-ES" dirty="0">
                <a:solidFill>
                  <a:srgbClr val="FFFFFF"/>
                </a:solidFill>
                <a:latin typeface="Raleway Regular"/>
                <a:cs typeface="Raleway SemiBold"/>
              </a:rPr>
              <a:t>Programa Presupuestario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B1892D4-A744-4C92-A747-E7288BBA80E2}"/>
              </a:ext>
            </a:extLst>
          </p:cNvPr>
          <p:cNvSpPr/>
          <p:nvPr/>
        </p:nvSpPr>
        <p:spPr>
          <a:xfrm>
            <a:off x="330198" y="935157"/>
            <a:ext cx="814151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Objetivo:</a:t>
            </a:r>
          </a:p>
          <a:p>
            <a:pPr algn="just"/>
            <a:r>
              <a:rPr lang="es-MX" sz="2000" dirty="0"/>
              <a:t>Organizar en forma representativa y homogénea las asignaciones de los recursos de los programas presupuestarios.</a:t>
            </a:r>
          </a:p>
          <a:p>
            <a:pPr algn="just"/>
            <a:endParaRPr lang="es-MX" sz="2000" dirty="0"/>
          </a:p>
          <a:p>
            <a:pPr algn="just"/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Estructura:</a:t>
            </a:r>
            <a:r>
              <a:rPr lang="es-MX" sz="2000" dirty="0"/>
              <a:t>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1600" b="1" dirty="0"/>
              <a:t>Programas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600" dirty="0"/>
              <a:t>Participaciones a entidades federativas </a:t>
            </a:r>
          </a:p>
          <a:p>
            <a:pPr algn="just"/>
            <a:r>
              <a:rPr lang="es-ES" sz="1600" dirty="0"/>
              <a:t>y municipios</a:t>
            </a:r>
          </a:p>
          <a:p>
            <a:pPr marL="342900" indent="-342900" algn="just">
              <a:buFont typeface="+mj-lt"/>
              <a:buAutoNum type="arabicPeriod" startAt="3"/>
            </a:pPr>
            <a:r>
              <a:rPr lang="es-ES" sz="1600" dirty="0"/>
              <a:t>Costo financiero, deuda o apoyos a </a:t>
            </a:r>
          </a:p>
          <a:p>
            <a:pPr algn="just"/>
            <a:r>
              <a:rPr lang="es-ES" sz="1600" dirty="0"/>
              <a:t>deudores y ahorradores de la banca </a:t>
            </a:r>
          </a:p>
          <a:p>
            <a:pPr marL="342900" indent="-342900" algn="just">
              <a:buFont typeface="+mj-lt"/>
              <a:buAutoNum type="arabicPeriod" startAt="4"/>
            </a:pPr>
            <a:r>
              <a:rPr lang="es-ES" sz="1600" dirty="0"/>
              <a:t>Adeudos de ejercicios fiscales anteriores</a:t>
            </a:r>
            <a:endParaRPr lang="es-MX" sz="1600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5FCE868-A24E-4FEF-B534-EA6F9DDD567F}"/>
              </a:ext>
            </a:extLst>
          </p:cNvPr>
          <p:cNvGrpSpPr/>
          <p:nvPr/>
        </p:nvGrpSpPr>
        <p:grpSpPr>
          <a:xfrm>
            <a:off x="4093698" y="2970669"/>
            <a:ext cx="5050302" cy="3108542"/>
            <a:chOff x="4236440" y="3565321"/>
            <a:chExt cx="4723002" cy="2768367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F1A7027-F2FF-4084-852D-8AED1B4E8C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37" t="1" r="1540" b="40533"/>
            <a:stretch/>
          </p:blipFill>
          <p:spPr>
            <a:xfrm>
              <a:off x="4236440" y="3565321"/>
              <a:ext cx="4723002" cy="2768367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8A68FD42-9F57-49DE-9DC9-1A85D7E960B0}"/>
                </a:ext>
              </a:extLst>
            </p:cNvPr>
            <p:cNvSpPr/>
            <p:nvPr/>
          </p:nvSpPr>
          <p:spPr>
            <a:xfrm>
              <a:off x="4572000" y="5041783"/>
              <a:ext cx="4387442" cy="238018"/>
            </a:xfrm>
            <a:prstGeom prst="rect">
              <a:avLst/>
            </a:prstGeom>
            <a:noFill/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E18869C6-EA75-436E-8FCE-65B6B3ED9473}"/>
              </a:ext>
            </a:extLst>
          </p:cNvPr>
          <p:cNvSpPr/>
          <p:nvPr/>
        </p:nvSpPr>
        <p:spPr>
          <a:xfrm>
            <a:off x="330198" y="4476046"/>
            <a:ext cx="390624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b="1" dirty="0"/>
              <a:t>Prestación de Servicios Públicos </a:t>
            </a:r>
            <a:r>
              <a:rPr lang="es-ES" sz="2000" b="1" dirty="0"/>
              <a:t>E</a:t>
            </a:r>
            <a:r>
              <a:rPr lang="es-ES" sz="1600" b="1" dirty="0"/>
              <a:t>:</a:t>
            </a:r>
          </a:p>
          <a:p>
            <a:pPr algn="just"/>
            <a:r>
              <a:rPr lang="es-ES" sz="1600" dirty="0"/>
              <a:t>Actividades del sector público, que realiza en forma directa, regular y continua, para satisfacer demandas de la sociedad, atendiendo a las personas a través de las siguientes finalidades: i) Funciones de gobierno. </a:t>
            </a:r>
            <a:r>
              <a:rPr lang="es-ES" sz="1600" dirty="0" err="1"/>
              <a:t>ii</a:t>
            </a:r>
            <a:r>
              <a:rPr lang="es-ES" sz="1600" dirty="0"/>
              <a:t>) </a:t>
            </a:r>
            <a:r>
              <a:rPr lang="es-ES" sz="14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Funciones de desarrollo social. </a:t>
            </a:r>
            <a:r>
              <a:rPr lang="es-ES" sz="1400" b="1" dirty="0" err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s-ES" sz="14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Funciones de desarrollo económico.</a:t>
            </a:r>
            <a:endParaRPr lang="es-MX" b="1" dirty="0">
              <a:solidFill>
                <a:srgbClr val="005A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4A23359-9C40-45AC-B166-1C7D8666CE80}"/>
              </a:ext>
            </a:extLst>
          </p:cNvPr>
          <p:cNvSpPr/>
          <p:nvPr/>
        </p:nvSpPr>
        <p:spPr>
          <a:xfrm>
            <a:off x="2967442" y="6599189"/>
            <a:ext cx="61765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https://www.conac.gob.mx/es/CONAC/Normatividad_Vigente</a:t>
            </a:r>
            <a:endParaRPr lang="es-MX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10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1B09D7D-CA6C-489E-B0FF-A9AC8A8F32C1}"/>
              </a:ext>
            </a:extLst>
          </p:cNvPr>
          <p:cNvSpPr/>
          <p:nvPr/>
        </p:nvSpPr>
        <p:spPr>
          <a:xfrm>
            <a:off x="176546" y="228652"/>
            <a:ext cx="6848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SemiBold"/>
              </a:rPr>
              <a:t>PROGRAMAS PRESUPESTARIOS/ </a:t>
            </a:r>
            <a:r>
              <a:rPr lang="es-ES" dirty="0">
                <a:solidFill>
                  <a:srgbClr val="FFFFFF"/>
                </a:solidFill>
                <a:latin typeface="Raleway Regular"/>
                <a:cs typeface="Raleway SemiBold"/>
              </a:rPr>
              <a:t>Universidad de Guanajuato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2C342E0-7270-4420-9299-0562B58394E2}"/>
              </a:ext>
            </a:extLst>
          </p:cNvPr>
          <p:cNvSpPr/>
          <p:nvPr/>
        </p:nvSpPr>
        <p:spPr>
          <a:xfrm>
            <a:off x="1880267" y="1936310"/>
            <a:ext cx="5806138" cy="76049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3A96BF6-D735-4EDD-83AE-C99A25DF2988}"/>
              </a:ext>
            </a:extLst>
          </p:cNvPr>
          <p:cNvSpPr/>
          <p:nvPr/>
        </p:nvSpPr>
        <p:spPr>
          <a:xfrm>
            <a:off x="33369" y="2111550"/>
            <a:ext cx="1602463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6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Extensión</a:t>
            </a:r>
            <a:endParaRPr lang="es-ES" sz="16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9BBA12-3A27-400A-BBBB-4B3FDA33BEAF}"/>
              </a:ext>
            </a:extLst>
          </p:cNvPr>
          <p:cNvSpPr txBox="1"/>
          <p:nvPr/>
        </p:nvSpPr>
        <p:spPr>
          <a:xfrm>
            <a:off x="1880267" y="2122836"/>
            <a:ext cx="580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E035 </a:t>
            </a:r>
            <a:r>
              <a:rPr lang="es-ES" dirty="0">
                <a:solidFill>
                  <a:schemeClr val="bg1"/>
                </a:solidFill>
              </a:rPr>
              <a:t>- Extensión del conocimiento, arte y cultura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72A9466-61C4-43C5-924A-8056198C3D4F}"/>
              </a:ext>
            </a:extLst>
          </p:cNvPr>
          <p:cNvSpPr/>
          <p:nvPr/>
        </p:nvSpPr>
        <p:spPr>
          <a:xfrm>
            <a:off x="1880267" y="2867314"/>
            <a:ext cx="5806138" cy="76049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14D3385-76F9-4CCD-B302-4D7BE8801A78}"/>
              </a:ext>
            </a:extLst>
          </p:cNvPr>
          <p:cNvSpPr/>
          <p:nvPr/>
        </p:nvSpPr>
        <p:spPr>
          <a:xfrm>
            <a:off x="33370" y="3053840"/>
            <a:ext cx="1602463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6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endParaRPr lang="es-ES" sz="16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53F48F8-5243-49D7-B53C-0AA2C75C72D1}"/>
              </a:ext>
            </a:extLst>
          </p:cNvPr>
          <p:cNvSpPr txBox="1"/>
          <p:nvPr/>
        </p:nvSpPr>
        <p:spPr>
          <a:xfrm>
            <a:off x="1891387" y="2930685"/>
            <a:ext cx="5795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E040</a:t>
            </a:r>
            <a:r>
              <a:rPr lang="es-ES" dirty="0">
                <a:solidFill>
                  <a:schemeClr val="bg1"/>
                </a:solidFill>
              </a:rPr>
              <a:t> - Investigación, desarrollo tecnológico e innovación 		   de la Universidad de Guanajuato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8604C62-5229-43E1-BEAB-A5C62D13DCD5}"/>
              </a:ext>
            </a:extLst>
          </p:cNvPr>
          <p:cNvSpPr/>
          <p:nvPr/>
        </p:nvSpPr>
        <p:spPr>
          <a:xfrm>
            <a:off x="1880267" y="3824367"/>
            <a:ext cx="5806138" cy="76049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B1D1A40-8BB5-49C3-9762-FBDEB8F8E2D9}"/>
              </a:ext>
            </a:extLst>
          </p:cNvPr>
          <p:cNvSpPr/>
          <p:nvPr/>
        </p:nvSpPr>
        <p:spPr>
          <a:xfrm>
            <a:off x="418141" y="4002048"/>
            <a:ext cx="121769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6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Cobertura</a:t>
            </a:r>
            <a:endParaRPr lang="es-ES" sz="16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8CD1C51-8C5B-41D9-AA37-40E8FF841097}"/>
              </a:ext>
            </a:extLst>
          </p:cNvPr>
          <p:cNvSpPr txBox="1"/>
          <p:nvPr/>
        </p:nvSpPr>
        <p:spPr>
          <a:xfrm>
            <a:off x="1891388" y="4019945"/>
            <a:ext cx="579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E066 </a:t>
            </a:r>
            <a:r>
              <a:rPr lang="es-MX" dirty="0">
                <a:solidFill>
                  <a:schemeClr val="bg1"/>
                </a:solidFill>
              </a:rPr>
              <a:t>- Cobertura Educativa de la Universidad de Guanajuato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DD45C06-0CED-4327-A123-6A3ECC1F7187}"/>
              </a:ext>
            </a:extLst>
          </p:cNvPr>
          <p:cNvSpPr/>
          <p:nvPr/>
        </p:nvSpPr>
        <p:spPr>
          <a:xfrm>
            <a:off x="1880267" y="4773481"/>
            <a:ext cx="5806138" cy="76049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F0B7B57-9096-4FAA-B992-73ADC49387C7}"/>
              </a:ext>
            </a:extLst>
          </p:cNvPr>
          <p:cNvSpPr/>
          <p:nvPr/>
        </p:nvSpPr>
        <p:spPr>
          <a:xfrm>
            <a:off x="301000" y="4960007"/>
            <a:ext cx="1334833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6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Trayectoria</a:t>
            </a:r>
            <a:endParaRPr lang="es-ES" sz="16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4051935-A369-428A-A349-CC15418A51D3}"/>
              </a:ext>
            </a:extLst>
          </p:cNvPr>
          <p:cNvSpPr txBox="1"/>
          <p:nvPr/>
        </p:nvSpPr>
        <p:spPr>
          <a:xfrm>
            <a:off x="1972865" y="4960007"/>
            <a:ext cx="413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E067 </a:t>
            </a:r>
            <a:r>
              <a:rPr lang="es-MX" dirty="0">
                <a:solidFill>
                  <a:schemeClr val="bg1"/>
                </a:solidFill>
              </a:rPr>
              <a:t>- Trayectoria Académica Consolidada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719E03-A32C-4DAC-A96C-D35CD3629CF9}"/>
              </a:ext>
            </a:extLst>
          </p:cNvPr>
          <p:cNvSpPr/>
          <p:nvPr/>
        </p:nvSpPr>
        <p:spPr>
          <a:xfrm>
            <a:off x="1916479" y="5743006"/>
            <a:ext cx="5806138" cy="76049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B06DB0D-9185-491A-B4A8-44BB87064076}"/>
              </a:ext>
            </a:extLst>
          </p:cNvPr>
          <p:cNvSpPr/>
          <p:nvPr/>
        </p:nvSpPr>
        <p:spPr>
          <a:xfrm>
            <a:off x="33370" y="5929532"/>
            <a:ext cx="1602463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6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Vinculación</a:t>
            </a:r>
            <a:endParaRPr lang="es-ES" sz="16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A443544-942D-4F35-91E0-C21F47A8F1A5}"/>
              </a:ext>
            </a:extLst>
          </p:cNvPr>
          <p:cNvSpPr txBox="1"/>
          <p:nvPr/>
        </p:nvSpPr>
        <p:spPr>
          <a:xfrm>
            <a:off x="1880267" y="5807581"/>
            <a:ext cx="5806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E068 </a:t>
            </a:r>
            <a:r>
              <a:rPr lang="es-ES" dirty="0">
                <a:solidFill>
                  <a:schemeClr val="bg1"/>
                </a:solidFill>
              </a:rPr>
              <a:t>- Vinculación de la Comunidad Universitaria con los sectores económico y social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DFCE765E-4B9C-44D6-AED1-ADA8D4928A21}"/>
              </a:ext>
            </a:extLst>
          </p:cNvPr>
          <p:cNvSpPr/>
          <p:nvPr/>
        </p:nvSpPr>
        <p:spPr>
          <a:xfrm>
            <a:off x="8044938" y="2111294"/>
            <a:ext cx="369332" cy="369332"/>
          </a:xfrm>
          <a:prstGeom prst="ellipse">
            <a:avLst/>
          </a:prstGeom>
          <a:solidFill>
            <a:srgbClr val="A1894F"/>
          </a:solidFill>
          <a:ln w="12700"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8734FE9F-F632-4E31-AD9B-932A4BD66CA1}"/>
              </a:ext>
            </a:extLst>
          </p:cNvPr>
          <p:cNvSpPr/>
          <p:nvPr/>
        </p:nvSpPr>
        <p:spPr>
          <a:xfrm>
            <a:off x="8044938" y="3042298"/>
            <a:ext cx="369332" cy="369332"/>
          </a:xfrm>
          <a:prstGeom prst="ellipse">
            <a:avLst/>
          </a:prstGeom>
          <a:solidFill>
            <a:srgbClr val="A1894F"/>
          </a:solidFill>
          <a:ln w="12700"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335841E0-CE8F-498D-A9BB-3E04425E21E7}"/>
              </a:ext>
            </a:extLst>
          </p:cNvPr>
          <p:cNvSpPr/>
          <p:nvPr/>
        </p:nvSpPr>
        <p:spPr>
          <a:xfrm>
            <a:off x="8044938" y="3973302"/>
            <a:ext cx="369332" cy="369332"/>
          </a:xfrm>
          <a:prstGeom prst="ellipse">
            <a:avLst/>
          </a:prstGeom>
          <a:solidFill>
            <a:srgbClr val="A1894F"/>
          </a:solidFill>
          <a:ln w="12700"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6E8F8AF-FACE-4269-A3C6-C75AEDDB7960}"/>
              </a:ext>
            </a:extLst>
          </p:cNvPr>
          <p:cNvSpPr/>
          <p:nvPr/>
        </p:nvSpPr>
        <p:spPr>
          <a:xfrm>
            <a:off x="8044938" y="4948465"/>
            <a:ext cx="369332" cy="369332"/>
          </a:xfrm>
          <a:prstGeom prst="ellipse">
            <a:avLst/>
          </a:prstGeom>
          <a:solidFill>
            <a:srgbClr val="A1894F"/>
          </a:solidFill>
          <a:ln w="12700"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85106816-5F18-46C7-A3FC-2395DAA68720}"/>
              </a:ext>
            </a:extLst>
          </p:cNvPr>
          <p:cNvSpPr/>
          <p:nvPr/>
        </p:nvSpPr>
        <p:spPr>
          <a:xfrm>
            <a:off x="8044938" y="5917990"/>
            <a:ext cx="369332" cy="369332"/>
          </a:xfrm>
          <a:prstGeom prst="ellipse">
            <a:avLst/>
          </a:prstGeom>
          <a:solidFill>
            <a:srgbClr val="A1894F"/>
          </a:solidFill>
          <a:ln w="12700"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5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24224ACD-8B9A-408C-BE28-8E25A96EAB80}"/>
              </a:ext>
            </a:extLst>
          </p:cNvPr>
          <p:cNvSpPr/>
          <p:nvPr/>
        </p:nvSpPr>
        <p:spPr>
          <a:xfrm>
            <a:off x="3352362" y="6793329"/>
            <a:ext cx="5806137" cy="45719"/>
          </a:xfrm>
          <a:prstGeom prst="rect">
            <a:avLst/>
          </a:prstGeom>
          <a:solidFill>
            <a:srgbClr val="AC93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Flecha: hacia abajo 28">
            <a:extLst>
              <a:ext uri="{FF2B5EF4-FFF2-40B4-BE49-F238E27FC236}">
                <a16:creationId xmlns:a16="http://schemas.microsoft.com/office/drawing/2014/main" id="{A0AB8484-187E-42F1-9600-97979A77D4CA}"/>
              </a:ext>
            </a:extLst>
          </p:cNvPr>
          <p:cNvSpPr/>
          <p:nvPr/>
        </p:nvSpPr>
        <p:spPr>
          <a:xfrm>
            <a:off x="4308335" y="1584810"/>
            <a:ext cx="526216" cy="298677"/>
          </a:xfrm>
          <a:prstGeom prst="downArrow">
            <a:avLst/>
          </a:prstGeom>
          <a:gradFill flip="none" rotWithShape="1">
            <a:gsLst>
              <a:gs pos="1000">
                <a:schemeClr val="bg2">
                  <a:lumMod val="25000"/>
                </a:schemeClr>
              </a:gs>
              <a:gs pos="4800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E9B3C41A-716C-4390-851B-5F8A41A23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950615"/>
            <a:ext cx="9138696" cy="64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39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08EBC2B-7476-4600-BD76-1EB9A9E98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44798"/>
            <a:ext cx="4101220" cy="57917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EB004FAD-0BE8-4B6B-A8D3-8E65A51B6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749" y="1129556"/>
            <a:ext cx="4447473" cy="585267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AFEBF1CC-3D0F-4777-BB25-D471B3F69A53}"/>
              </a:ext>
            </a:extLst>
          </p:cNvPr>
          <p:cNvGrpSpPr/>
          <p:nvPr/>
        </p:nvGrpSpPr>
        <p:grpSpPr>
          <a:xfrm>
            <a:off x="4807390" y="2386963"/>
            <a:ext cx="4237024" cy="760491"/>
            <a:chOff x="4692990" y="1980500"/>
            <a:chExt cx="4224941" cy="760491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12C342E0-7270-4420-9299-0562B58394E2}"/>
                </a:ext>
              </a:extLst>
            </p:cNvPr>
            <p:cNvSpPr/>
            <p:nvPr/>
          </p:nvSpPr>
          <p:spPr>
            <a:xfrm>
              <a:off x="4692990" y="1980500"/>
              <a:ext cx="4224941" cy="76049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759BBA12-3A27-400A-BBBB-4B3FDA33BEAF}"/>
                </a:ext>
              </a:extLst>
            </p:cNvPr>
            <p:cNvSpPr txBox="1"/>
            <p:nvPr/>
          </p:nvSpPr>
          <p:spPr>
            <a:xfrm>
              <a:off x="4692990" y="2045003"/>
              <a:ext cx="422494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700" b="1" dirty="0">
                  <a:solidFill>
                    <a:schemeClr val="bg1"/>
                  </a:solidFill>
                </a:rPr>
                <a:t>G1136</a:t>
              </a:r>
              <a:r>
                <a:rPr lang="es-ES" sz="1700" b="1" dirty="0">
                  <a:solidFill>
                    <a:schemeClr val="bg1"/>
                  </a:solidFill>
                </a:rPr>
                <a:t> </a:t>
              </a:r>
              <a:r>
                <a:rPr lang="es-ES" sz="1700" dirty="0">
                  <a:solidFill>
                    <a:schemeClr val="bg1"/>
                  </a:solidFill>
                </a:rPr>
                <a:t>- Gestión efectiva de la Universidad de 	      Guanajuato</a:t>
              </a: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78899277-CE23-4A7A-9A5B-BF502756210F}"/>
              </a:ext>
            </a:extLst>
          </p:cNvPr>
          <p:cNvGrpSpPr/>
          <p:nvPr/>
        </p:nvGrpSpPr>
        <p:grpSpPr>
          <a:xfrm>
            <a:off x="4807389" y="3479110"/>
            <a:ext cx="4237023" cy="760491"/>
            <a:chOff x="4653802" y="3107015"/>
            <a:chExt cx="4390088" cy="760491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72A9466-61C4-43C5-924A-8056198C3D4F}"/>
                </a:ext>
              </a:extLst>
            </p:cNvPr>
            <p:cNvSpPr/>
            <p:nvPr/>
          </p:nvSpPr>
          <p:spPr>
            <a:xfrm>
              <a:off x="4653803" y="3107015"/>
              <a:ext cx="4390087" cy="76049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53F48F8-5243-49D7-B53C-0AA2C75C72D1}"/>
                </a:ext>
              </a:extLst>
            </p:cNvPr>
            <p:cNvSpPr txBox="1"/>
            <p:nvPr/>
          </p:nvSpPr>
          <p:spPr>
            <a:xfrm>
              <a:off x="4653802" y="3174024"/>
              <a:ext cx="439008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700" b="1" dirty="0">
                  <a:solidFill>
                    <a:schemeClr val="bg1"/>
                  </a:solidFill>
                </a:rPr>
                <a:t>G2065</a:t>
              </a:r>
              <a:r>
                <a:rPr lang="es-ES" sz="1700" dirty="0">
                  <a:solidFill>
                    <a:schemeClr val="bg1"/>
                  </a:solidFill>
                </a:rPr>
                <a:t> - Dirección Estratégica de la 	   	  	      Universidad de Guanajuato</a:t>
              </a:r>
            </a:p>
          </p:txBody>
        </p:sp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DFCE765E-4B9C-44D6-AED1-ADA8D4928A21}"/>
              </a:ext>
            </a:extLst>
          </p:cNvPr>
          <p:cNvSpPr/>
          <p:nvPr/>
        </p:nvSpPr>
        <p:spPr>
          <a:xfrm>
            <a:off x="4237142" y="2593164"/>
            <a:ext cx="369332" cy="369332"/>
          </a:xfrm>
          <a:prstGeom prst="ellipse">
            <a:avLst/>
          </a:prstGeom>
          <a:solidFill>
            <a:srgbClr val="A1894F"/>
          </a:solidFill>
          <a:ln w="12700"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1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8734FE9F-F632-4E31-AD9B-932A4BD66CA1}"/>
              </a:ext>
            </a:extLst>
          </p:cNvPr>
          <p:cNvSpPr/>
          <p:nvPr/>
        </p:nvSpPr>
        <p:spPr>
          <a:xfrm>
            <a:off x="4242600" y="3616205"/>
            <a:ext cx="369332" cy="369332"/>
          </a:xfrm>
          <a:prstGeom prst="ellipse">
            <a:avLst/>
          </a:prstGeom>
          <a:solidFill>
            <a:srgbClr val="A1894F"/>
          </a:solidFill>
          <a:ln w="12700"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2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335841E0-CE8F-498D-A9BB-3E04425E21E7}"/>
              </a:ext>
            </a:extLst>
          </p:cNvPr>
          <p:cNvSpPr/>
          <p:nvPr/>
        </p:nvSpPr>
        <p:spPr>
          <a:xfrm>
            <a:off x="4237142" y="4754080"/>
            <a:ext cx="369332" cy="369332"/>
          </a:xfrm>
          <a:prstGeom prst="ellipse">
            <a:avLst/>
          </a:prstGeom>
          <a:solidFill>
            <a:srgbClr val="A1894F"/>
          </a:solidFill>
          <a:ln w="12700"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3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9A20245-DEFC-40D0-A3EA-74A598B1438A}"/>
              </a:ext>
            </a:extLst>
          </p:cNvPr>
          <p:cNvGrpSpPr/>
          <p:nvPr/>
        </p:nvGrpSpPr>
        <p:grpSpPr>
          <a:xfrm>
            <a:off x="96114" y="4573191"/>
            <a:ext cx="3940112" cy="760491"/>
            <a:chOff x="99587" y="2323592"/>
            <a:chExt cx="3936639" cy="760491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845D3E6B-23D0-4D44-9E3F-0975B55602B6}"/>
                </a:ext>
              </a:extLst>
            </p:cNvPr>
            <p:cNvSpPr/>
            <p:nvPr/>
          </p:nvSpPr>
          <p:spPr>
            <a:xfrm>
              <a:off x="99587" y="2323592"/>
              <a:ext cx="3936639" cy="76049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4429A70E-16E6-43AF-9968-12680A6EA19A}"/>
                </a:ext>
              </a:extLst>
            </p:cNvPr>
            <p:cNvSpPr txBox="1"/>
            <p:nvPr/>
          </p:nvSpPr>
          <p:spPr>
            <a:xfrm>
              <a:off x="99587" y="2388075"/>
              <a:ext cx="392969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"/>
              <a:r>
                <a:rPr lang="es-MX" sz="1700" b="1" dirty="0">
                  <a:solidFill>
                    <a:schemeClr val="bg1"/>
                  </a:solidFill>
                </a:rPr>
                <a:t>R001</a:t>
              </a:r>
              <a:r>
                <a:rPr lang="es-MX" sz="1700" dirty="0">
                  <a:solidFill>
                    <a:schemeClr val="bg1"/>
                  </a:solidFill>
                </a:rPr>
                <a:t> - </a:t>
              </a:r>
              <a:r>
                <a:rPr lang="es-ES" sz="1700" dirty="0">
                  <a:solidFill>
                    <a:schemeClr val="bg1"/>
                  </a:solidFill>
                </a:rPr>
                <a:t>Universidad con sentido humanista y responsabilidad social</a:t>
              </a:r>
              <a:endParaRPr lang="es-MX" sz="1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DC17ED3D-E5D0-4C35-84B3-483B5E6E1B4D}"/>
              </a:ext>
            </a:extLst>
          </p:cNvPr>
          <p:cNvGrpSpPr/>
          <p:nvPr/>
        </p:nvGrpSpPr>
        <p:grpSpPr>
          <a:xfrm>
            <a:off x="99587" y="2386963"/>
            <a:ext cx="3936639" cy="760491"/>
            <a:chOff x="96113" y="3364888"/>
            <a:chExt cx="3936639" cy="760491"/>
          </a:xfrm>
        </p:grpSpPr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983FFAD5-34A1-4200-91C4-CB8A99C09323}"/>
                </a:ext>
              </a:extLst>
            </p:cNvPr>
            <p:cNvSpPr/>
            <p:nvPr/>
          </p:nvSpPr>
          <p:spPr>
            <a:xfrm>
              <a:off x="96113" y="3364888"/>
              <a:ext cx="3936639" cy="76049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332B5EC2-409B-4B96-9A70-8181F9C7F190}"/>
                </a:ext>
              </a:extLst>
            </p:cNvPr>
            <p:cNvSpPr txBox="1"/>
            <p:nvPr/>
          </p:nvSpPr>
          <p:spPr>
            <a:xfrm>
              <a:off x="99587" y="3417904"/>
              <a:ext cx="393316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"/>
              <a:r>
                <a:rPr lang="es-MX" sz="1700" b="1" dirty="0">
                  <a:solidFill>
                    <a:schemeClr val="bg1"/>
                  </a:solidFill>
                </a:rPr>
                <a:t>M001</a:t>
              </a:r>
              <a:r>
                <a:rPr lang="es-MX" sz="1700" dirty="0">
                  <a:solidFill>
                    <a:schemeClr val="bg1"/>
                  </a:solidFill>
                </a:rPr>
                <a:t> - </a:t>
              </a:r>
              <a:r>
                <a:rPr lang="es-ES" sz="1700" dirty="0">
                  <a:solidFill>
                    <a:schemeClr val="bg1"/>
                  </a:solidFill>
                </a:rPr>
                <a:t>Gestión eficiente y orientada a 		     resultados</a:t>
              </a:r>
              <a:endParaRPr lang="es-MX" sz="1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1C0A8105-A17D-4C53-AFE5-9C6B2175FA27}"/>
              </a:ext>
            </a:extLst>
          </p:cNvPr>
          <p:cNvGrpSpPr/>
          <p:nvPr/>
        </p:nvGrpSpPr>
        <p:grpSpPr>
          <a:xfrm>
            <a:off x="96114" y="3358820"/>
            <a:ext cx="3936637" cy="1005127"/>
            <a:chOff x="96114" y="4399971"/>
            <a:chExt cx="3936637" cy="1005127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78604C62-5229-43E1-BEAB-A5C62D13DCD5}"/>
                </a:ext>
              </a:extLst>
            </p:cNvPr>
            <p:cNvSpPr/>
            <p:nvPr/>
          </p:nvSpPr>
          <p:spPr>
            <a:xfrm>
              <a:off x="99587" y="4399971"/>
              <a:ext cx="3933164" cy="100512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846436DC-C006-4E7B-A65D-7F5F660960C1}"/>
                </a:ext>
              </a:extLst>
            </p:cNvPr>
            <p:cNvSpPr txBox="1"/>
            <p:nvPr/>
          </p:nvSpPr>
          <p:spPr>
            <a:xfrm>
              <a:off x="96114" y="4444354"/>
              <a:ext cx="3933164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"/>
              <a:r>
                <a:rPr lang="es-MX" sz="1700" b="1" dirty="0">
                  <a:solidFill>
                    <a:schemeClr val="bg1"/>
                  </a:solidFill>
                </a:rPr>
                <a:t>O001</a:t>
              </a:r>
              <a:r>
                <a:rPr lang="es-MX" sz="1700" dirty="0">
                  <a:solidFill>
                    <a:schemeClr val="bg1"/>
                  </a:solidFill>
                </a:rPr>
                <a:t> - </a:t>
              </a:r>
              <a:r>
                <a:rPr lang="es-ES" sz="1700" dirty="0">
                  <a:solidFill>
                    <a:schemeClr val="bg1"/>
                  </a:solidFill>
                </a:rPr>
                <a:t>Transparencia, Rendición de 	  	   	    Cuentas, Evaluación, Control 	 	 	    Interno y Fiscalización</a:t>
              </a:r>
              <a:endParaRPr lang="es-MX" sz="1700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Rectángulo 39">
            <a:extLst>
              <a:ext uri="{FF2B5EF4-FFF2-40B4-BE49-F238E27FC236}">
                <a16:creationId xmlns:a16="http://schemas.microsoft.com/office/drawing/2014/main" id="{C87F4F8B-EE60-4082-8CE4-B63D321E4B9D}"/>
              </a:ext>
            </a:extLst>
          </p:cNvPr>
          <p:cNvSpPr/>
          <p:nvPr/>
        </p:nvSpPr>
        <p:spPr>
          <a:xfrm>
            <a:off x="3352362" y="6793329"/>
            <a:ext cx="5806137" cy="45719"/>
          </a:xfrm>
          <a:prstGeom prst="rect">
            <a:avLst/>
          </a:prstGeom>
          <a:solidFill>
            <a:srgbClr val="AC93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DC090300-A05E-4A6B-B488-BDFF2343AA51}"/>
              </a:ext>
            </a:extLst>
          </p:cNvPr>
          <p:cNvSpPr/>
          <p:nvPr/>
        </p:nvSpPr>
        <p:spPr>
          <a:xfrm>
            <a:off x="457199" y="228652"/>
            <a:ext cx="6796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SemiBold"/>
              </a:rPr>
              <a:t>PROCESOS DE GESTIÓN </a:t>
            </a:r>
            <a:r>
              <a:rPr lang="es-ES" dirty="0" err="1">
                <a:solidFill>
                  <a:srgbClr val="FFFFFF"/>
                </a:solidFill>
                <a:latin typeface="Raleway SemiBold"/>
                <a:cs typeface="Raleway SemiBold"/>
              </a:rPr>
              <a:t>G´s</a:t>
            </a:r>
            <a:r>
              <a:rPr lang="es-ES" dirty="0">
                <a:solidFill>
                  <a:srgbClr val="FFFFFF"/>
                </a:solidFill>
                <a:latin typeface="Raleway SemiBold"/>
                <a:cs typeface="Raleway SemiBold"/>
              </a:rPr>
              <a:t> / </a:t>
            </a:r>
            <a:r>
              <a:rPr lang="es-ES" dirty="0">
                <a:solidFill>
                  <a:srgbClr val="FFFFFF"/>
                </a:solidFill>
                <a:latin typeface="Raleway Regular"/>
                <a:cs typeface="Raleway SemiBold"/>
              </a:rPr>
              <a:t>Universidad de Guanajuato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BE8BF77D-830E-4949-80B1-FDD6027019E1}"/>
              </a:ext>
            </a:extLst>
          </p:cNvPr>
          <p:cNvSpPr/>
          <p:nvPr/>
        </p:nvSpPr>
        <p:spPr>
          <a:xfrm>
            <a:off x="6591558" y="1706595"/>
            <a:ext cx="661853" cy="545348"/>
          </a:xfrm>
          <a:prstGeom prst="downArrow">
            <a:avLst/>
          </a:prstGeom>
          <a:gradFill flip="none" rotWithShape="1">
            <a:gsLst>
              <a:gs pos="1000">
                <a:schemeClr val="bg2">
                  <a:lumMod val="25000"/>
                </a:schemeClr>
              </a:gs>
              <a:gs pos="4800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FE6EFE9D-6AD3-4FF1-8B28-8C903F9C12F8}"/>
              </a:ext>
            </a:extLst>
          </p:cNvPr>
          <p:cNvSpPr/>
          <p:nvPr/>
        </p:nvSpPr>
        <p:spPr>
          <a:xfrm>
            <a:off x="1719684" y="1715837"/>
            <a:ext cx="661853" cy="545348"/>
          </a:xfrm>
          <a:prstGeom prst="downArrow">
            <a:avLst/>
          </a:prstGeom>
          <a:gradFill flip="none" rotWithShape="1">
            <a:gsLst>
              <a:gs pos="1000">
                <a:schemeClr val="bg2">
                  <a:lumMod val="25000"/>
                </a:schemeClr>
              </a:gs>
              <a:gs pos="4800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58CC654D-7578-42EB-AA24-045D9C5535A1}"/>
              </a:ext>
            </a:extLst>
          </p:cNvPr>
          <p:cNvGrpSpPr/>
          <p:nvPr/>
        </p:nvGrpSpPr>
        <p:grpSpPr>
          <a:xfrm>
            <a:off x="4807386" y="4560676"/>
            <a:ext cx="4237024" cy="760491"/>
            <a:chOff x="4692990" y="1980500"/>
            <a:chExt cx="4224941" cy="760491"/>
          </a:xfrm>
        </p:grpSpPr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0278D218-E577-43E2-BACD-3CFFB8ABCC75}"/>
                </a:ext>
              </a:extLst>
            </p:cNvPr>
            <p:cNvSpPr/>
            <p:nvPr/>
          </p:nvSpPr>
          <p:spPr>
            <a:xfrm>
              <a:off x="4692990" y="1980500"/>
              <a:ext cx="4224941" cy="76049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64931DA2-3AD5-4CE2-908F-871A6397FEC0}"/>
                </a:ext>
              </a:extLst>
            </p:cNvPr>
            <p:cNvSpPr txBox="1"/>
            <p:nvPr/>
          </p:nvSpPr>
          <p:spPr>
            <a:xfrm>
              <a:off x="4692990" y="2045003"/>
              <a:ext cx="422494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700" b="1" dirty="0">
                  <a:solidFill>
                    <a:schemeClr val="bg1"/>
                  </a:solidFill>
                </a:rPr>
                <a:t>G1271</a:t>
              </a:r>
              <a:r>
                <a:rPr lang="es-MX" sz="1700" b="1" dirty="0">
                  <a:solidFill>
                    <a:schemeClr val="bg1"/>
                  </a:solidFill>
                </a:rPr>
                <a:t> </a:t>
              </a:r>
              <a:r>
                <a:rPr lang="es-MX" sz="1700" dirty="0">
                  <a:solidFill>
                    <a:schemeClr val="bg1"/>
                  </a:solidFill>
                </a:rPr>
                <a:t>- Gestión para la preservación de los Derechos Humanos y el Medio Ambiente</a:t>
              </a:r>
              <a:endParaRPr lang="es-ES" sz="17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497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37E419-50D6-445A-A3DD-FD504210A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1638510"/>
            <a:ext cx="4571999" cy="11154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7200" b="1" dirty="0">
                <a:solidFill>
                  <a:srgbClr val="3386FF"/>
                </a:solidFill>
              </a:rPr>
              <a:t>01 -</a:t>
            </a:r>
            <a:r>
              <a:rPr lang="es-MX" sz="7200" b="1" dirty="0">
                <a:solidFill>
                  <a:srgbClr val="14E2F8"/>
                </a:solidFill>
              </a:rPr>
              <a:t> </a:t>
            </a:r>
            <a:r>
              <a:rPr lang="es-MX" sz="7200" b="1" dirty="0">
                <a:solidFill>
                  <a:schemeClr val="bg2">
                    <a:lumMod val="50000"/>
                  </a:schemeClr>
                </a:solidFill>
              </a:rPr>
              <a:t>P2852</a:t>
            </a:r>
          </a:p>
        </p:txBody>
      </p:sp>
      <p:pic>
        <p:nvPicPr>
          <p:cNvPr id="18" name="Picture 4" descr="Resultado de imagen para flecha abajo">
            <a:extLst>
              <a:ext uri="{FF2B5EF4-FFF2-40B4-BE49-F238E27FC236}">
                <a16:creationId xmlns:a16="http://schemas.microsoft.com/office/drawing/2014/main" id="{D6DA6203-E85A-417A-8C43-4374B9CC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83040" y="2745918"/>
            <a:ext cx="1020915" cy="10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esultado de imagen para flecha abajo">
            <a:extLst>
              <a:ext uri="{FF2B5EF4-FFF2-40B4-BE49-F238E27FC236}">
                <a16:creationId xmlns:a16="http://schemas.microsoft.com/office/drawing/2014/main" id="{3F3752EF-4B5B-41EF-890D-856C2147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65903" y="2703621"/>
            <a:ext cx="1020915" cy="10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A02DCA9-807F-4B54-BFE2-417F0048483D}"/>
              </a:ext>
            </a:extLst>
          </p:cNvPr>
          <p:cNvSpPr txBox="1"/>
          <p:nvPr/>
        </p:nvSpPr>
        <p:spPr>
          <a:xfrm>
            <a:off x="2491382" y="3782359"/>
            <a:ext cx="1604233" cy="338554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Componente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0E67FE7-6EC3-4E2F-99B9-6FF02F448235}"/>
              </a:ext>
            </a:extLst>
          </p:cNvPr>
          <p:cNvSpPr txBox="1"/>
          <p:nvPr/>
        </p:nvSpPr>
        <p:spPr>
          <a:xfrm>
            <a:off x="4578784" y="3766833"/>
            <a:ext cx="1995152" cy="58477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Proceso asociado al componente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0E92250-8D1E-41D5-B426-DC1C6CAD6E15}"/>
              </a:ext>
            </a:extLst>
          </p:cNvPr>
          <p:cNvSpPr/>
          <p:nvPr/>
        </p:nvSpPr>
        <p:spPr>
          <a:xfrm>
            <a:off x="457199" y="222276"/>
            <a:ext cx="6259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Regular"/>
              </a:rPr>
              <a:t>AREAS FUNCIONALES / Estructura de Clasificación UG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5703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6953649-4280-49A5-99FD-56F16A9B1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172444"/>
              </p:ext>
            </p:extLst>
          </p:nvPr>
        </p:nvGraphicFramePr>
        <p:xfrm>
          <a:off x="877775" y="1811229"/>
          <a:ext cx="8142728" cy="44799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4035260619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571772975"/>
                    </a:ext>
                  </a:extLst>
                </a:gridCol>
                <a:gridCol w="1769628">
                  <a:extLst>
                    <a:ext uri="{9D8B030D-6E8A-4147-A177-3AD203B41FA5}">
                      <a16:colId xmlns:a16="http://schemas.microsoft.com/office/drawing/2014/main" val="2383835222"/>
                    </a:ext>
                  </a:extLst>
                </a:gridCol>
                <a:gridCol w="2062183">
                  <a:extLst>
                    <a:ext uri="{9D8B030D-6E8A-4147-A177-3AD203B41FA5}">
                      <a16:colId xmlns:a16="http://schemas.microsoft.com/office/drawing/2014/main" val="16422393"/>
                    </a:ext>
                  </a:extLst>
                </a:gridCol>
                <a:gridCol w="1326417">
                  <a:extLst>
                    <a:ext uri="{9D8B030D-6E8A-4147-A177-3AD203B41FA5}">
                      <a16:colId xmlns:a16="http://schemas.microsoft.com/office/drawing/2014/main" val="812054253"/>
                    </a:ext>
                  </a:extLst>
                </a:gridCol>
              </a:tblGrid>
              <a:tr h="513430"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Resumen Narrativo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Indicador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Medio de Verificación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Supuesto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518174"/>
                  </a:ext>
                </a:extLst>
              </a:tr>
              <a:tr h="80273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FIN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400" u="none" strike="noStrik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400" u="none" strike="noStrik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400" u="none" strike="noStrike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7565154"/>
                  </a:ext>
                </a:extLst>
              </a:tr>
              <a:tr h="75504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PROPÓSITO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u="none" strike="noStrik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u="none" strike="noStrik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u="none" strike="noStrike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268114"/>
                  </a:ext>
                </a:extLst>
              </a:tr>
              <a:tr h="145155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COMPONENTE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u="none" strike="noStrik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u="none" strike="noStrik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u="none" strike="noStrike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8290633"/>
                  </a:ext>
                </a:extLst>
              </a:tr>
              <a:tr h="95713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ACTIVIDAD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u="none" strike="noStrik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u="none" strike="noStrik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u="none" strike="noStrike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7565770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83D57E2-6126-4F7F-A61D-CC0E38DFA83F}"/>
              </a:ext>
            </a:extLst>
          </p:cNvPr>
          <p:cNvSpPr txBox="1"/>
          <p:nvPr/>
        </p:nvSpPr>
        <p:spPr>
          <a:xfrm>
            <a:off x="2314903" y="3251943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La razón de ser del programa, efecto directo que el programa se propone alcanzar sobre la </a:t>
            </a:r>
            <a:r>
              <a:rPr lang="es-MX" sz="1400" dirty="0" err="1"/>
              <a:t>la</a:t>
            </a:r>
            <a:r>
              <a:rPr lang="es-MX" sz="1400" dirty="0"/>
              <a:t> población o área de enfoque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94C127B-7F56-4294-9C12-CD4A80FB13B9}"/>
              </a:ext>
            </a:extLst>
          </p:cNvPr>
          <p:cNvSpPr txBox="1"/>
          <p:nvPr/>
        </p:nvSpPr>
        <p:spPr>
          <a:xfrm>
            <a:off x="2314903" y="2546121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Forma en que el programa contribuye al logro de un objetivo de orden superior</a:t>
            </a:r>
          </a:p>
          <a:p>
            <a:r>
              <a:rPr lang="es-MX" sz="1400" dirty="0"/>
              <a:t>Contribución a un nivel superior con el que está alineado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45F6314-279E-486D-81E8-781A2C83990B}"/>
              </a:ext>
            </a:extLst>
          </p:cNvPr>
          <p:cNvSpPr txBox="1"/>
          <p:nvPr/>
        </p:nvSpPr>
        <p:spPr>
          <a:xfrm>
            <a:off x="2314903" y="3997238"/>
            <a:ext cx="6694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Productos o servicios que se deben de entregar durante la ejecución del programa para el logro de su propósito. </a:t>
            </a:r>
          </a:p>
          <a:p>
            <a:r>
              <a:rPr lang="es-MX" b="1" dirty="0"/>
              <a:t>Lo que debemos entregar para terminar o mitigar con el problema público</a:t>
            </a:r>
            <a:endParaRPr lang="es-MX" sz="14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A5AF598-6DD0-448E-A67E-5A1CDFB7B8DD}"/>
              </a:ext>
            </a:extLst>
          </p:cNvPr>
          <p:cNvSpPr txBox="1"/>
          <p:nvPr/>
        </p:nvSpPr>
        <p:spPr>
          <a:xfrm>
            <a:off x="2304231" y="5627994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Acciones sustantivas y recursos asignados para producir cada uno de los componentes.</a:t>
            </a:r>
          </a:p>
          <a:p>
            <a:r>
              <a:rPr lang="es-MX" sz="1400" dirty="0"/>
              <a:t>(Procesos – </a:t>
            </a:r>
            <a:r>
              <a:rPr lang="es-MX" sz="1400" dirty="0" err="1"/>
              <a:t>P´s</a:t>
            </a:r>
            <a:r>
              <a:rPr lang="es-MX" sz="1400" dirty="0"/>
              <a:t> y Proyectos de Inversión – </a:t>
            </a:r>
            <a:r>
              <a:rPr lang="es-MX" sz="1400" dirty="0" err="1"/>
              <a:t>Q´s</a:t>
            </a:r>
            <a:r>
              <a:rPr lang="es-MX" sz="1400" dirty="0"/>
              <a:t>)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2D78ECED-3098-4A07-B045-CC4B7CD4B94F}"/>
              </a:ext>
            </a:extLst>
          </p:cNvPr>
          <p:cNvGrpSpPr/>
          <p:nvPr/>
        </p:nvGrpSpPr>
        <p:grpSpPr>
          <a:xfrm>
            <a:off x="0" y="1241546"/>
            <a:ext cx="9095044" cy="2510162"/>
            <a:chOff x="62025" y="797046"/>
            <a:chExt cx="9095044" cy="2510162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D5B55EAE-D083-413E-8E46-5A6B696CA685}"/>
                </a:ext>
              </a:extLst>
            </p:cNvPr>
            <p:cNvSpPr txBox="1"/>
            <p:nvPr/>
          </p:nvSpPr>
          <p:spPr>
            <a:xfrm>
              <a:off x="194154" y="1993900"/>
              <a:ext cx="6928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b="1" dirty="0"/>
                <a:t>PED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42A48402-3736-43E8-A384-BDEAD1AFF341}"/>
                </a:ext>
              </a:extLst>
            </p:cNvPr>
            <p:cNvSpPr txBox="1"/>
            <p:nvPr/>
          </p:nvSpPr>
          <p:spPr>
            <a:xfrm>
              <a:off x="62025" y="2845543"/>
              <a:ext cx="9396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b="1" dirty="0"/>
                <a:t>PLADI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520FB523-B8C9-4309-BD5A-0F167A63FD73}"/>
                </a:ext>
              </a:extLst>
            </p:cNvPr>
            <p:cNvSpPr txBox="1"/>
            <p:nvPr/>
          </p:nvSpPr>
          <p:spPr>
            <a:xfrm>
              <a:off x="2708876" y="947914"/>
              <a:ext cx="877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dirty="0"/>
                <a:t>Objetivos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BEB53789-FDB1-426B-812C-C53E64031199}"/>
                </a:ext>
              </a:extLst>
            </p:cNvPr>
            <p:cNvSpPr txBox="1"/>
            <p:nvPr/>
          </p:nvSpPr>
          <p:spPr>
            <a:xfrm>
              <a:off x="4073874" y="797046"/>
              <a:ext cx="15566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dirty="0"/>
                <a:t>Instrumento de medición de logros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78EC5A91-D80A-4CE7-9BAA-BDAFEB8D241E}"/>
                </a:ext>
              </a:extLst>
            </p:cNvPr>
            <p:cNvSpPr txBox="1"/>
            <p:nvPr/>
          </p:nvSpPr>
          <p:spPr>
            <a:xfrm>
              <a:off x="5719056" y="797046"/>
              <a:ext cx="20369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dirty="0"/>
                <a:t>Fuentes de información</a:t>
              </a:r>
            </a:p>
            <a:p>
              <a:pPr algn="ctr"/>
              <a:r>
                <a:rPr lang="es-MX" sz="1400" dirty="0"/>
                <a:t>Ubicación digital pública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EF438C30-D2C8-4709-BC21-0D1A2A5D61F0}"/>
                </a:ext>
              </a:extLst>
            </p:cNvPr>
            <p:cNvSpPr txBox="1"/>
            <p:nvPr/>
          </p:nvSpPr>
          <p:spPr>
            <a:xfrm>
              <a:off x="7682178" y="1002972"/>
              <a:ext cx="14748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400" dirty="0"/>
                <a:t>Factores externos</a:t>
              </a:r>
            </a:p>
          </p:txBody>
        </p:sp>
        <p:sp>
          <p:nvSpPr>
            <p:cNvPr id="16" name="Flecha: a la derecha 15">
              <a:extLst>
                <a:ext uri="{FF2B5EF4-FFF2-40B4-BE49-F238E27FC236}">
                  <a16:creationId xmlns:a16="http://schemas.microsoft.com/office/drawing/2014/main" id="{00B20CC3-B2C0-42DF-945D-EAF659FBD147}"/>
                </a:ext>
              </a:extLst>
            </p:cNvPr>
            <p:cNvSpPr/>
            <p:nvPr/>
          </p:nvSpPr>
          <p:spPr>
            <a:xfrm>
              <a:off x="1657186" y="872115"/>
              <a:ext cx="469841" cy="48463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Flecha: a la derecha 16">
              <a:extLst>
                <a:ext uri="{FF2B5EF4-FFF2-40B4-BE49-F238E27FC236}">
                  <a16:creationId xmlns:a16="http://schemas.microsoft.com/office/drawing/2014/main" id="{3693C2D2-E013-4D0E-810F-157088C6C04F}"/>
                </a:ext>
              </a:extLst>
            </p:cNvPr>
            <p:cNvSpPr/>
            <p:nvPr/>
          </p:nvSpPr>
          <p:spPr>
            <a:xfrm rot="5400000">
              <a:off x="1277027" y="1247375"/>
              <a:ext cx="469841" cy="48463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9C8C946-2FD7-4202-93DE-D788BFE3CF6A}"/>
              </a:ext>
            </a:extLst>
          </p:cNvPr>
          <p:cNvSpPr txBox="1"/>
          <p:nvPr/>
        </p:nvSpPr>
        <p:spPr>
          <a:xfrm>
            <a:off x="0" y="808604"/>
            <a:ext cx="91511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9B0057"/>
                </a:solidFill>
              </a:rPr>
              <a:t>¿QUÉ ES UN COMPONENTE?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BA5F2E57-90F6-4EBC-825D-26B6731C779F}"/>
              </a:ext>
            </a:extLst>
          </p:cNvPr>
          <p:cNvSpPr/>
          <p:nvPr/>
        </p:nvSpPr>
        <p:spPr>
          <a:xfrm>
            <a:off x="457199" y="222276"/>
            <a:ext cx="6831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SemiBold"/>
              </a:rPr>
              <a:t>COMPONENTE/ </a:t>
            </a:r>
            <a:r>
              <a:rPr lang="es-ES" dirty="0">
                <a:solidFill>
                  <a:srgbClr val="FFFFFF"/>
                </a:solidFill>
                <a:latin typeface="Raleway Regular"/>
                <a:cs typeface="Raleway SemiBold"/>
              </a:rPr>
              <a:t>Programa Presupuestario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01238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1B09D7D-CA6C-489E-B0FF-A9AC8A8F32C1}"/>
              </a:ext>
            </a:extLst>
          </p:cNvPr>
          <p:cNvSpPr/>
          <p:nvPr/>
        </p:nvSpPr>
        <p:spPr>
          <a:xfrm>
            <a:off x="176546" y="228652"/>
            <a:ext cx="6848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SemiBold"/>
              </a:rPr>
              <a:t>COMPONENTES/ </a:t>
            </a:r>
            <a:r>
              <a:rPr lang="es-ES" dirty="0">
                <a:solidFill>
                  <a:srgbClr val="FFFFFF"/>
                </a:solidFill>
                <a:latin typeface="Raleway Regular"/>
                <a:cs typeface="Raleway SemiBold"/>
              </a:rPr>
              <a:t>Universidad de Guanajuato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4051935-A369-428A-A349-CC15418A51D3}"/>
              </a:ext>
            </a:extLst>
          </p:cNvPr>
          <p:cNvSpPr txBox="1"/>
          <p:nvPr/>
        </p:nvSpPr>
        <p:spPr>
          <a:xfrm>
            <a:off x="1972865" y="4960007"/>
            <a:ext cx="413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E067 </a:t>
            </a:r>
            <a:r>
              <a:rPr lang="es-MX" dirty="0">
                <a:solidFill>
                  <a:schemeClr val="bg1"/>
                </a:solidFill>
              </a:rPr>
              <a:t>- Trayectoria Académica Consolidada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24224ACD-8B9A-408C-BE28-8E25A96EAB80}"/>
              </a:ext>
            </a:extLst>
          </p:cNvPr>
          <p:cNvSpPr/>
          <p:nvPr/>
        </p:nvSpPr>
        <p:spPr>
          <a:xfrm>
            <a:off x="3352362" y="6793329"/>
            <a:ext cx="5806137" cy="45719"/>
          </a:xfrm>
          <a:prstGeom prst="rect">
            <a:avLst/>
          </a:prstGeom>
          <a:solidFill>
            <a:srgbClr val="AC93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E9B3C41A-716C-4390-851B-5F8A41A23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950615"/>
            <a:ext cx="9138696" cy="643120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8B0C55E-0D9C-45B7-B99D-9AF369C045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845182"/>
              </p:ext>
            </p:extLst>
          </p:nvPr>
        </p:nvGraphicFramePr>
        <p:xfrm>
          <a:off x="1198471" y="1651298"/>
          <a:ext cx="7292386" cy="508446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865309">
                  <a:extLst>
                    <a:ext uri="{9D8B030D-6E8A-4147-A177-3AD203B41FA5}">
                      <a16:colId xmlns:a16="http://schemas.microsoft.com/office/drawing/2014/main" val="3057665145"/>
                    </a:ext>
                  </a:extLst>
                </a:gridCol>
                <a:gridCol w="1028459">
                  <a:extLst>
                    <a:ext uri="{9D8B030D-6E8A-4147-A177-3AD203B41FA5}">
                      <a16:colId xmlns:a16="http://schemas.microsoft.com/office/drawing/2014/main" val="906967914"/>
                    </a:ext>
                  </a:extLst>
                </a:gridCol>
                <a:gridCol w="4398618">
                  <a:extLst>
                    <a:ext uri="{9D8B030D-6E8A-4147-A177-3AD203B41FA5}">
                      <a16:colId xmlns:a16="http://schemas.microsoft.com/office/drawing/2014/main" val="3988583749"/>
                    </a:ext>
                  </a:extLst>
                </a:gridCol>
              </a:tblGrid>
              <a:tr h="13411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 dirty="0">
                          <a:effectLst/>
                        </a:rPr>
                        <a:t>PROGRAMA PRESUPUESTARIO</a:t>
                      </a:r>
                      <a:endParaRPr lang="es-MX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 dirty="0">
                          <a:effectLst/>
                        </a:rPr>
                        <a:t>COMPONENTE</a:t>
                      </a:r>
                      <a:endParaRPr lang="es-MX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u="none" strike="noStrike" kern="1200" dirty="0">
                          <a:effectLst/>
                        </a:rPr>
                        <a:t>DESCRIPCIÓN</a:t>
                      </a:r>
                      <a:endParaRPr lang="es-MX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858340280"/>
                  </a:ext>
                </a:extLst>
              </a:tr>
              <a:tr h="141933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E035 - "Extensión del conocimiento, arte y cultura hacia la sociedad"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C1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 dirty="0">
                          <a:effectLst/>
                        </a:rPr>
                        <a:t>Talleres de formación artística impartidos en las sedes universitarias  de la UG.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2803526161"/>
                  </a:ext>
                </a:extLst>
              </a:tr>
              <a:tr h="2381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C2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Eventos artísticos y culturales de alto impacto social de la UG presentados a la población.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2909045185"/>
                  </a:ext>
                </a:extLst>
              </a:tr>
              <a:tr h="26446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C3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Infraestructura y equipamiento implementados para el desarrollo de eventos culturales y artísticos.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2439746857"/>
                  </a:ext>
                </a:extLst>
              </a:tr>
              <a:tr h="2381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C4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Servicios de producción y publicación de productos editoriales de la Universidad otorgados.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2241303126"/>
                  </a:ext>
                </a:extLst>
              </a:tr>
              <a:tr h="1341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C5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Servicios de educación continua impartidos a la sociedad.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1818470577"/>
                  </a:ext>
                </a:extLst>
              </a:tr>
              <a:tr h="13411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E040- "Investigación, desarrollo tecnológico e innovación de la Universidad de Guanajuato"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C1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Avances científicos y tecnológicos difundidos.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760953161"/>
                  </a:ext>
                </a:extLst>
              </a:tr>
              <a:tr h="26446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 dirty="0">
                          <a:effectLst/>
                        </a:rPr>
                        <a:t>C2</a:t>
                      </a:r>
                      <a:endParaRPr lang="es-MX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 dirty="0">
                          <a:effectLst/>
                        </a:rPr>
                        <a:t>Investigadores formados en Programas Educativos de Posgrado de calidad, acreditados nacional e internacionalmente.</a:t>
                      </a:r>
                      <a:endParaRPr lang="es-MX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1705868150"/>
                  </a:ext>
                </a:extLst>
              </a:tr>
              <a:tr h="26446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C3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 dirty="0">
                          <a:effectLst/>
                        </a:rPr>
                        <a:t>Proyectos de Investigación desarrollados con calidad por los investigadores de prestigio y Cuerpos Académicos Consolidados.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1689130659"/>
                  </a:ext>
                </a:extLst>
              </a:tr>
              <a:tr h="26446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C4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Infraestructura y equipamiento  implementados para el desarrollo de las investigaciones, tecnologías e innovaciones.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1895101002"/>
                  </a:ext>
                </a:extLst>
              </a:tr>
              <a:tr h="3554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E066 - "Cobertura Educativa de la Universidad de Guanajuato"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C1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 dirty="0">
                          <a:effectLst/>
                        </a:rPr>
                        <a:t>Programas Educativos que atienden las demandas de los sectores, con enfoque por competencias, de esquemas flexibles e innovadores reconocidos por su calidad impartidos.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2676006883"/>
                  </a:ext>
                </a:extLst>
              </a:tr>
              <a:tr h="26446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C2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Capacitación y certificación de la planta docente en pedagogía, innovación del aprendizaje y competencias digitales otorgada.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405149575"/>
                  </a:ext>
                </a:extLst>
              </a:tr>
              <a:tr h="2381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C3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Infraestructura y equipamiento  implementados para el desarrollo de los Programas Educativos.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712488260"/>
                  </a:ext>
                </a:extLst>
              </a:tr>
              <a:tr h="2381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E067 - "Trayectoria académica consolidada"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C1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Apoyos económicos y en especie a estudiantes regulares o en riesgo de deserción otorgados.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4281754496"/>
                  </a:ext>
                </a:extLst>
              </a:tr>
              <a:tr h="26446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C2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Servicios para la regularización y acompañamiento en la trayectoria escolar otorgados a los estudiantes.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2160693836"/>
                  </a:ext>
                </a:extLst>
              </a:tr>
              <a:tr h="35546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 dirty="0">
                          <a:effectLst/>
                        </a:rPr>
                        <a:t>C3</a:t>
                      </a:r>
                      <a:endParaRPr lang="es-MX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Servicios y promoción de actividades deportivas, artísticas y culturales, de prevención de la salud y la seguridad  como parte de la trayectoría académica ofertados a los estudiantes.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3336538991"/>
                  </a:ext>
                </a:extLst>
              </a:tr>
              <a:tr h="35546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C4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Infraestructura y equipamiento implementados para el desarrollo de las actividades deportivas, artísticas y culturales, de prevención de la salud y la seguridad de los estudiantes.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2901981328"/>
                  </a:ext>
                </a:extLst>
              </a:tr>
              <a:tr h="2381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E068 - "Vinculación de la Comunidad Universitaria con los sectores económico y social"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C1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Servicios y apoyos para la internacionalización e interculturalidad otorgados a los estudiantes.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2758302353"/>
                  </a:ext>
                </a:extLst>
              </a:tr>
              <a:tr h="14193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C2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Eventos que incentivan el liderazgo y el emprendimiento ofertados a los estudiantes.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2632032385"/>
                  </a:ext>
                </a:extLst>
              </a:tr>
              <a:tr h="3948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>
                          <a:effectLst/>
                        </a:rPr>
                        <a:t>C3</a:t>
                      </a:r>
                      <a:endParaRPr lang="es-MX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 dirty="0">
                          <a:effectLst/>
                        </a:rPr>
                        <a:t>Vinculación con instituciones u organismos afines a la formación y la responsabilidad social para realizar el servicio social, las prácticas profesionales y prestación de servicios, ofertada a los estudiantes y profesores.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1" marR="3511" marT="3511" marB="0" anchor="ctr"/>
                </a:tc>
                <a:extLst>
                  <a:ext uri="{0D108BD9-81ED-4DB2-BD59-A6C34878D82A}">
                    <a16:rowId xmlns:a16="http://schemas.microsoft.com/office/drawing/2014/main" val="512730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5658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37E419-50D6-445A-A3DD-FD504210A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87" y="1647184"/>
            <a:ext cx="8229600" cy="113692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MX" sz="8000" b="1" dirty="0"/>
              <a:t>252-</a:t>
            </a:r>
            <a:r>
              <a:rPr lang="es-MX" sz="8000" b="1" dirty="0">
                <a:solidFill>
                  <a:srgbClr val="0065B0"/>
                </a:solidFill>
              </a:rPr>
              <a:t>E067</a:t>
            </a:r>
            <a:r>
              <a:rPr lang="es-MX" sz="8000" b="1" dirty="0">
                <a:solidFill>
                  <a:srgbClr val="06CADC"/>
                </a:solidFill>
              </a:rPr>
              <a:t>02</a:t>
            </a:r>
            <a:r>
              <a:rPr lang="es-MX" sz="8000" b="1" dirty="0"/>
              <a:t>-P2855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7996A0-CB43-437C-BFDA-1AF172076A98}"/>
              </a:ext>
            </a:extLst>
          </p:cNvPr>
          <p:cNvSpPr txBox="1"/>
          <p:nvPr/>
        </p:nvSpPr>
        <p:spPr>
          <a:xfrm>
            <a:off x="267846" y="3482941"/>
            <a:ext cx="2175004" cy="13234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chemeClr val="bg1"/>
                </a:solidFill>
              </a:rPr>
              <a:t>Clasificación Funcional del gasto de acuerdo al CONAC</a:t>
            </a:r>
          </a:p>
        </p:txBody>
      </p:sp>
      <p:sp>
        <p:nvSpPr>
          <p:cNvPr id="8" name="Flecha: hacia arriba 7">
            <a:extLst>
              <a:ext uri="{FF2B5EF4-FFF2-40B4-BE49-F238E27FC236}">
                <a16:creationId xmlns:a16="http://schemas.microsoft.com/office/drawing/2014/main" id="{84D43199-F2F4-4ADB-B3FD-4558861DD79C}"/>
              </a:ext>
            </a:extLst>
          </p:cNvPr>
          <p:cNvSpPr/>
          <p:nvPr/>
        </p:nvSpPr>
        <p:spPr>
          <a:xfrm>
            <a:off x="1194593" y="2774306"/>
            <a:ext cx="484632" cy="62761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134159B-68E5-4CCD-9AC2-4D71D943BB7C}"/>
              </a:ext>
            </a:extLst>
          </p:cNvPr>
          <p:cNvSpPr txBox="1"/>
          <p:nvPr/>
        </p:nvSpPr>
        <p:spPr>
          <a:xfrm>
            <a:off x="2541070" y="3587824"/>
            <a:ext cx="20015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dirty="0"/>
              <a:t>Programa Presupuestario</a:t>
            </a:r>
          </a:p>
        </p:txBody>
      </p:sp>
      <p:sp>
        <p:nvSpPr>
          <p:cNvPr id="10" name="Flecha: hacia arriba 9">
            <a:extLst>
              <a:ext uri="{FF2B5EF4-FFF2-40B4-BE49-F238E27FC236}">
                <a16:creationId xmlns:a16="http://schemas.microsoft.com/office/drawing/2014/main" id="{B0550432-DC69-461A-B26C-1246752329D6}"/>
              </a:ext>
            </a:extLst>
          </p:cNvPr>
          <p:cNvSpPr/>
          <p:nvPr/>
        </p:nvSpPr>
        <p:spPr>
          <a:xfrm>
            <a:off x="3350980" y="2703284"/>
            <a:ext cx="484632" cy="62761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B18E61B-FFF0-442A-B3A0-DAFE8F1E10EF}"/>
              </a:ext>
            </a:extLst>
          </p:cNvPr>
          <p:cNvSpPr txBox="1"/>
          <p:nvPr/>
        </p:nvSpPr>
        <p:spPr>
          <a:xfrm>
            <a:off x="4640812" y="3594344"/>
            <a:ext cx="160898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dirty="0"/>
              <a:t>Componente</a:t>
            </a:r>
          </a:p>
          <a:p>
            <a:pPr algn="ctr"/>
            <a:endParaRPr lang="es-MX" sz="2000" dirty="0"/>
          </a:p>
        </p:txBody>
      </p:sp>
      <p:sp>
        <p:nvSpPr>
          <p:cNvPr id="12" name="Flecha: hacia arriba 11">
            <a:extLst>
              <a:ext uri="{FF2B5EF4-FFF2-40B4-BE49-F238E27FC236}">
                <a16:creationId xmlns:a16="http://schemas.microsoft.com/office/drawing/2014/main" id="{D375FD82-4645-4445-946B-159361C4DCBA}"/>
              </a:ext>
            </a:extLst>
          </p:cNvPr>
          <p:cNvSpPr/>
          <p:nvPr/>
        </p:nvSpPr>
        <p:spPr>
          <a:xfrm>
            <a:off x="5028869" y="2745543"/>
            <a:ext cx="484632" cy="62761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D03B109-20F9-4767-A702-3CBE64A8398C}"/>
              </a:ext>
            </a:extLst>
          </p:cNvPr>
          <p:cNvSpPr txBox="1"/>
          <p:nvPr/>
        </p:nvSpPr>
        <p:spPr>
          <a:xfrm>
            <a:off x="6566872" y="3614384"/>
            <a:ext cx="2001522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chemeClr val="bg1"/>
                </a:solidFill>
              </a:rPr>
              <a:t>Proceso asociado al componente</a:t>
            </a:r>
          </a:p>
        </p:txBody>
      </p:sp>
      <p:sp>
        <p:nvSpPr>
          <p:cNvPr id="14" name="Flecha: hacia arriba 13">
            <a:extLst>
              <a:ext uri="{FF2B5EF4-FFF2-40B4-BE49-F238E27FC236}">
                <a16:creationId xmlns:a16="http://schemas.microsoft.com/office/drawing/2014/main" id="{8C19C3FB-5D03-47E7-A5B0-AE062759C872}"/>
              </a:ext>
            </a:extLst>
          </p:cNvPr>
          <p:cNvSpPr/>
          <p:nvPr/>
        </p:nvSpPr>
        <p:spPr>
          <a:xfrm>
            <a:off x="7325317" y="2784111"/>
            <a:ext cx="484632" cy="62761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33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A4301C8-5D85-4E8B-900B-E9F41F34B81A}"/>
              </a:ext>
            </a:extLst>
          </p:cNvPr>
          <p:cNvGraphicFramePr>
            <a:graphicFrameLocks noGrp="1"/>
          </p:cNvGraphicFramePr>
          <p:nvPr/>
        </p:nvGraphicFramePr>
        <p:xfrm>
          <a:off x="462963" y="1918503"/>
          <a:ext cx="8014873" cy="39117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5931">
                  <a:extLst>
                    <a:ext uri="{9D8B030D-6E8A-4147-A177-3AD203B41FA5}">
                      <a16:colId xmlns:a16="http://schemas.microsoft.com/office/drawing/2014/main" val="4035260619"/>
                    </a:ext>
                  </a:extLst>
                </a:gridCol>
                <a:gridCol w="6608942">
                  <a:extLst>
                    <a:ext uri="{9D8B030D-6E8A-4147-A177-3AD203B41FA5}">
                      <a16:colId xmlns:a16="http://schemas.microsoft.com/office/drawing/2014/main" val="2383835222"/>
                    </a:ext>
                  </a:extLst>
                </a:gridCol>
              </a:tblGrid>
              <a:tr h="51343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PP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Componente 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518174"/>
                  </a:ext>
                </a:extLst>
              </a:tr>
              <a:tr h="97118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E066</a:t>
                      </a:r>
                      <a:endParaRPr lang="es-MX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C01. Programas educativos que atienden las demandas de los sectores, con enfoque por competencias, de esquemas flexibles e innovadores reconocidos por la calidad impartidos.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7565154"/>
                  </a:ext>
                </a:extLst>
              </a:tr>
              <a:tr h="135938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u="none" strike="noStrike" dirty="0">
                          <a:effectLst/>
                        </a:rPr>
                        <a:t>E066</a:t>
                      </a:r>
                      <a:endParaRPr lang="es-MX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s-MX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>
                          <a:effectLst/>
                        </a:rPr>
                        <a:t>C02. Capacitación y certificación de la planta docente en pedagogía, innovación del aprendizaje y competencias digitales otorgada.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268114"/>
                  </a:ext>
                </a:extLst>
              </a:tr>
              <a:tr h="106770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u="none" strike="noStrike" dirty="0">
                          <a:effectLst/>
                        </a:rPr>
                        <a:t>E066</a:t>
                      </a:r>
                      <a:endParaRPr lang="es-MX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s-MX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>
                          <a:effectLst/>
                        </a:rPr>
                        <a:t>C03. Infraestructura construida sustentable e instalaciones en condiciones seguras e incluyentes dotadas de tecnologías de la información, equipamiento y material didáctico para el desarrollo de los programas educativos.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8290633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E3C7EC3D-AEFC-4024-A487-F865D84BA12E}"/>
              </a:ext>
            </a:extLst>
          </p:cNvPr>
          <p:cNvSpPr txBox="1"/>
          <p:nvPr/>
        </p:nvSpPr>
        <p:spPr>
          <a:xfrm>
            <a:off x="-101600" y="1054984"/>
            <a:ext cx="909992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9B0057"/>
                </a:solidFill>
              </a:rPr>
              <a:t>COMPONENTES E066</a:t>
            </a:r>
          </a:p>
          <a:p>
            <a:pPr algn="ctr"/>
            <a:r>
              <a:rPr lang="es-MX" sz="2000" b="1" dirty="0">
                <a:solidFill>
                  <a:srgbClr val="9B0057"/>
                </a:solidFill>
              </a:rPr>
              <a:t>Cobertura Educativa de la Universidad de Guanajuato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1063DAB-F1E1-401A-99EA-81D8A09CD1C4}"/>
              </a:ext>
            </a:extLst>
          </p:cNvPr>
          <p:cNvSpPr/>
          <p:nvPr/>
        </p:nvSpPr>
        <p:spPr>
          <a:xfrm>
            <a:off x="176546" y="228652"/>
            <a:ext cx="6848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SemiBold"/>
              </a:rPr>
              <a:t>COMPONENTES E066/ </a:t>
            </a:r>
            <a:r>
              <a:rPr lang="es-ES" dirty="0">
                <a:solidFill>
                  <a:srgbClr val="FFFFFF"/>
                </a:solidFill>
                <a:latin typeface="Raleway Regular"/>
                <a:cs typeface="Raleway SemiBold"/>
              </a:rPr>
              <a:t>Universidad de Guanajuato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5976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37E419-50D6-445A-A3DD-FD504210A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7200" y="1328807"/>
            <a:ext cx="2717799" cy="11154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7200" b="1" dirty="0">
                <a:solidFill>
                  <a:schemeClr val="bg2">
                    <a:lumMod val="50000"/>
                  </a:schemeClr>
                </a:solidFill>
              </a:rPr>
              <a:t>P2852</a:t>
            </a:r>
          </a:p>
        </p:txBody>
      </p:sp>
      <p:pic>
        <p:nvPicPr>
          <p:cNvPr id="19" name="Picture 4" descr="Resultado de imagen para flecha abajo">
            <a:extLst>
              <a:ext uri="{FF2B5EF4-FFF2-40B4-BE49-F238E27FC236}">
                <a16:creationId xmlns:a16="http://schemas.microsoft.com/office/drawing/2014/main" id="{3F3752EF-4B5B-41EF-890D-856C2147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70503" y="2393918"/>
            <a:ext cx="1020915" cy="10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80E67FE7-6EC3-4E2F-99B9-6FF02F448235}"/>
              </a:ext>
            </a:extLst>
          </p:cNvPr>
          <p:cNvSpPr txBox="1"/>
          <p:nvPr/>
        </p:nvSpPr>
        <p:spPr>
          <a:xfrm>
            <a:off x="3283384" y="3457130"/>
            <a:ext cx="1995152" cy="58477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Proceso asociado al componente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1285AF5-7738-4A97-ADC2-C98DA8B0A478}"/>
              </a:ext>
            </a:extLst>
          </p:cNvPr>
          <p:cNvSpPr/>
          <p:nvPr/>
        </p:nvSpPr>
        <p:spPr>
          <a:xfrm>
            <a:off x="457199" y="4881398"/>
            <a:ext cx="85090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676767"/>
                </a:solidFill>
                <a:latin typeface="Proxima Nova"/>
              </a:rPr>
              <a:t>Los Procesos de clasificarán de acuerdo a sus objetivos estratégicos en: Sustantivos (P) y de Soporte (G), a continuación se describen estos conceptos:</a:t>
            </a:r>
          </a:p>
          <a:p>
            <a:pPr algn="just"/>
            <a:endParaRPr lang="es-ES" dirty="0">
              <a:solidFill>
                <a:srgbClr val="676767"/>
              </a:solidFill>
              <a:latin typeface="Proxima Nova"/>
            </a:endParaRPr>
          </a:p>
          <a:p>
            <a:pPr algn="just"/>
            <a:r>
              <a:rPr lang="es-ES" dirty="0">
                <a:solidFill>
                  <a:srgbClr val="676767"/>
                </a:solidFill>
                <a:latin typeface="Proxima Nova"/>
              </a:rPr>
              <a:t>Los Procesos Sustantivos (P) se enfocan en la producción de bienes y servicios que se ofrecen a la ciudadanía.</a:t>
            </a:r>
            <a:endParaRPr lang="es-MX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8209813-F6F9-42C7-9614-EE6DCF85B8B6}"/>
              </a:ext>
            </a:extLst>
          </p:cNvPr>
          <p:cNvSpPr/>
          <p:nvPr/>
        </p:nvSpPr>
        <p:spPr>
          <a:xfrm>
            <a:off x="457199" y="222276"/>
            <a:ext cx="6259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Regular"/>
              </a:rPr>
              <a:t>ÁREAS FUNCIONALES / Estructura de Clasificación UG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3418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1B09D7D-CA6C-489E-B0FF-A9AC8A8F32C1}"/>
              </a:ext>
            </a:extLst>
          </p:cNvPr>
          <p:cNvSpPr/>
          <p:nvPr/>
        </p:nvSpPr>
        <p:spPr>
          <a:xfrm>
            <a:off x="176546" y="228652"/>
            <a:ext cx="6848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SemiBold"/>
              </a:rPr>
              <a:t>PROCESOS/ </a:t>
            </a:r>
            <a:r>
              <a:rPr lang="es-ES" dirty="0">
                <a:solidFill>
                  <a:srgbClr val="FFFFFF"/>
                </a:solidFill>
                <a:latin typeface="Raleway Regular"/>
                <a:cs typeface="Raleway SemiBold"/>
              </a:rPr>
              <a:t>Universidad de Guanajuato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4051935-A369-428A-A349-CC15418A51D3}"/>
              </a:ext>
            </a:extLst>
          </p:cNvPr>
          <p:cNvSpPr txBox="1"/>
          <p:nvPr/>
        </p:nvSpPr>
        <p:spPr>
          <a:xfrm>
            <a:off x="1972865" y="4960007"/>
            <a:ext cx="413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E067 </a:t>
            </a:r>
            <a:r>
              <a:rPr lang="es-MX" dirty="0">
                <a:solidFill>
                  <a:schemeClr val="bg1"/>
                </a:solidFill>
              </a:rPr>
              <a:t>- Trayectoria Académica Consolidada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24224ACD-8B9A-408C-BE28-8E25A96EAB80}"/>
              </a:ext>
            </a:extLst>
          </p:cNvPr>
          <p:cNvSpPr/>
          <p:nvPr/>
        </p:nvSpPr>
        <p:spPr>
          <a:xfrm>
            <a:off x="3352362" y="6793329"/>
            <a:ext cx="5806137" cy="45719"/>
          </a:xfrm>
          <a:prstGeom prst="rect">
            <a:avLst/>
          </a:prstGeom>
          <a:solidFill>
            <a:srgbClr val="AC93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E9B3C41A-716C-4390-851B-5F8A41A23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950615"/>
            <a:ext cx="9138696" cy="643120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B984223-CBAE-4019-A073-8C7C1E83C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251562"/>
              </p:ext>
            </p:extLst>
          </p:nvPr>
        </p:nvGraphicFramePr>
        <p:xfrm>
          <a:off x="892995" y="1625149"/>
          <a:ext cx="7528187" cy="489816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190801">
                  <a:extLst>
                    <a:ext uri="{9D8B030D-6E8A-4147-A177-3AD203B41FA5}">
                      <a16:colId xmlns:a16="http://schemas.microsoft.com/office/drawing/2014/main" val="1087751273"/>
                    </a:ext>
                  </a:extLst>
                </a:gridCol>
                <a:gridCol w="858025">
                  <a:extLst>
                    <a:ext uri="{9D8B030D-6E8A-4147-A177-3AD203B41FA5}">
                      <a16:colId xmlns:a16="http://schemas.microsoft.com/office/drawing/2014/main" val="132681043"/>
                    </a:ext>
                  </a:extLst>
                </a:gridCol>
                <a:gridCol w="806008">
                  <a:extLst>
                    <a:ext uri="{9D8B030D-6E8A-4147-A177-3AD203B41FA5}">
                      <a16:colId xmlns:a16="http://schemas.microsoft.com/office/drawing/2014/main" val="1576125473"/>
                    </a:ext>
                  </a:extLst>
                </a:gridCol>
                <a:gridCol w="3673353">
                  <a:extLst>
                    <a:ext uri="{9D8B030D-6E8A-4147-A177-3AD203B41FA5}">
                      <a16:colId xmlns:a16="http://schemas.microsoft.com/office/drawing/2014/main" val="1164850492"/>
                    </a:ext>
                  </a:extLst>
                </a:gridCol>
              </a:tblGrid>
              <a:tr h="24149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PROGRAMA PRESUPUESTARIO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effectLst/>
                        </a:rPr>
                        <a:t>COMPONENTE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effectLst/>
                        </a:rPr>
                        <a:t>CLAVE PROCESO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NOMBRE DEL PROCESO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523356820"/>
                  </a:ext>
                </a:extLst>
              </a:tr>
              <a:tr h="14616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E035 - "Extensión del conocimiento, arte y cultura hacia la sociedad"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effectLst/>
                        </a:rPr>
                        <a:t>C1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P2861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Prestación de servicios de formación  para la extensión cultural.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2033024835"/>
                  </a:ext>
                </a:extLst>
              </a:tr>
              <a:tr h="1461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C2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P0847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Prestación  de Servicios de extensión cultural.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3749034848"/>
                  </a:ext>
                </a:extLst>
              </a:tr>
              <a:tr h="24149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effectLst/>
                        </a:rPr>
                        <a:t>C3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P3070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Gestión administrativa y de recursos para llevar a cabo la realización de eventos culturales y artísticos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3417469615"/>
                  </a:ext>
                </a:extLst>
              </a:tr>
              <a:tr h="1461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C4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P2862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Prestación  de Servicios de Producción Editorial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1752295172"/>
                  </a:ext>
                </a:extLst>
              </a:tr>
              <a:tr h="13711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C5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P2863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Prestación de Servicios para llevar a cabo la Educación Continua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453814265"/>
                  </a:ext>
                </a:extLst>
              </a:tr>
              <a:tr h="12876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E040- "Investigación, desarrollo tecnológico e innovación de la Universidad de Guanajuato"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C1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P2860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effectLst/>
                        </a:rPr>
                        <a:t>Divulgación y difusión científica y tecnológica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909463746"/>
                  </a:ext>
                </a:extLst>
              </a:tr>
              <a:tr h="24149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C2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P0844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Administración de la trayectoria de profesores para la investigación y posgrados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136062088"/>
                  </a:ext>
                </a:extLst>
              </a:tr>
              <a:tr h="24149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C3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effectLst/>
                        </a:rPr>
                        <a:t>P0845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Cooperación con el entorno para  la Investigación y registro de cuerpos académicos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1254584639"/>
                  </a:ext>
                </a:extLst>
              </a:tr>
              <a:tr h="24149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C4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P3071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Gestión administrativa y de recursos para el desarrollo de la investigación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1146056328"/>
                  </a:ext>
                </a:extLst>
              </a:tr>
              <a:tr h="24149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E066 - "Cobertura Educativa de la Universidad de Guanajuato"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C1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P2852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Administración de la trayectoria de los programas educativos de la UG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1277113602"/>
                  </a:ext>
                </a:extLst>
              </a:tr>
              <a:tr h="24149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C2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P2853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Administración de la trayectoria académica y administrativa de profesores de la UG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634061359"/>
                  </a:ext>
                </a:extLst>
              </a:tr>
              <a:tr h="24149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C3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P3072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Gestión administrativa y de recursos físicos para el desarrollo de los Programas Educativos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3010318238"/>
                  </a:ext>
                </a:extLst>
              </a:tr>
              <a:tr h="14616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E067 - "Trayectoria académica consolidada"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C1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P2893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Gestión, asignación y seguimiento de becas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661410493"/>
                  </a:ext>
                </a:extLst>
              </a:tr>
              <a:tr h="1461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C2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P2855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Administración de la trayectoria del estudiante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466588594"/>
                  </a:ext>
                </a:extLst>
              </a:tr>
              <a:tr h="24149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C3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P2856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Prestación de servicios de salud, seguridad y desarrollo integral del estudiante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1702621412"/>
                  </a:ext>
                </a:extLst>
              </a:tr>
              <a:tr h="24149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C4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P3073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effectLst/>
                        </a:rPr>
                        <a:t>Gestión y asignación de recursos para el desarrollo de salud, seguridad y desarrollo integral del estudiante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450669191"/>
                  </a:ext>
                </a:extLst>
              </a:tr>
              <a:tr h="1461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E068 - "Vinculación de la Comunidad Universitaria con los sectores económico y social"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C1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P2857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Prestación de servicios de internacionalización y movilidad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4042613443"/>
                  </a:ext>
                </a:extLst>
              </a:tr>
              <a:tr h="24149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C2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P2858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Vinculación  y cooperación con el entorno para la gestión del emprendimiento en la comunidad estudiantil de la UG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3884287072"/>
                  </a:ext>
                </a:extLst>
              </a:tr>
              <a:tr h="29232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C3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P2859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effectLst/>
                        </a:rPr>
                        <a:t>Vinculación y cooperación con el entorno para la trayectoria escolar y el cumplimiento del servicio social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56" marR="4456" marT="4456" marB="0" anchor="ctr"/>
                </a:tc>
                <a:extLst>
                  <a:ext uri="{0D108BD9-81ED-4DB2-BD59-A6C34878D82A}">
                    <a16:rowId xmlns:a16="http://schemas.microsoft.com/office/drawing/2014/main" val="124556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1289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A4301C8-5D85-4E8B-900B-E9F41F34B81A}"/>
              </a:ext>
            </a:extLst>
          </p:cNvPr>
          <p:cNvGraphicFramePr>
            <a:graphicFrameLocks noGrp="1"/>
          </p:cNvGraphicFramePr>
          <p:nvPr/>
        </p:nvGraphicFramePr>
        <p:xfrm>
          <a:off x="564564" y="1824425"/>
          <a:ext cx="8287336" cy="45963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6743">
                  <a:extLst>
                    <a:ext uri="{9D8B030D-6E8A-4147-A177-3AD203B41FA5}">
                      <a16:colId xmlns:a16="http://schemas.microsoft.com/office/drawing/2014/main" val="4035260619"/>
                    </a:ext>
                  </a:extLst>
                </a:gridCol>
                <a:gridCol w="4200489">
                  <a:extLst>
                    <a:ext uri="{9D8B030D-6E8A-4147-A177-3AD203B41FA5}">
                      <a16:colId xmlns:a16="http://schemas.microsoft.com/office/drawing/2014/main" val="2383835222"/>
                    </a:ext>
                  </a:extLst>
                </a:gridCol>
                <a:gridCol w="3290104">
                  <a:extLst>
                    <a:ext uri="{9D8B030D-6E8A-4147-A177-3AD203B41FA5}">
                      <a16:colId xmlns:a16="http://schemas.microsoft.com/office/drawing/2014/main" val="2504139547"/>
                    </a:ext>
                  </a:extLst>
                </a:gridCol>
              </a:tblGrid>
              <a:tr h="51343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PP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Componente (C)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Proceso (P)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518174"/>
                  </a:ext>
                </a:extLst>
              </a:tr>
              <a:tr h="98954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E066</a:t>
                      </a:r>
                      <a:endParaRPr lang="es-MX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C01. Programas educativos que atienden las demandas de los sectores, con enfoque por competencias, de esquemas flexibles e innovadores reconocidos por la calidad impartidos.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P2852 Administración de la trayectoria de los programas educativos de la UG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7565154"/>
                  </a:ext>
                </a:extLst>
              </a:tr>
              <a:tr h="125237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u="none" strike="noStrike" dirty="0">
                          <a:effectLst/>
                        </a:rPr>
                        <a:t>E066</a:t>
                      </a:r>
                      <a:endParaRPr lang="es-MX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s-MX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>
                          <a:effectLst/>
                        </a:rPr>
                        <a:t>C02. Capacitación y certificación de la planta docente en pedagogía, innovación del aprendizaje y competencias digitales otorgada.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>
                          <a:effectLst/>
                        </a:rPr>
                        <a:t>P2853 Administración de la trayectoria académica y administrativa de profesores de la UG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268114"/>
                  </a:ext>
                </a:extLst>
              </a:tr>
              <a:tr h="161136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u="none" strike="noStrike" dirty="0">
                          <a:effectLst/>
                        </a:rPr>
                        <a:t>E066</a:t>
                      </a:r>
                      <a:endParaRPr lang="es-MX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s-MX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>
                          <a:effectLst/>
                        </a:rPr>
                        <a:t>C03. Infraestructura construida sustentable e instalaciones en condiciones seguras e incluyentes dotadas de tecnologías de la información, equipamiento y material didáctico para el desarrollo de los programas educativos.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>
                          <a:effectLst/>
                        </a:rPr>
                        <a:t>P3072 Gestión administrativa y de recursos físicos para el desarrollo de los Programas Educativos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8290633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E3C7EC3D-AEFC-4024-A487-F865D84BA12E}"/>
              </a:ext>
            </a:extLst>
          </p:cNvPr>
          <p:cNvSpPr txBox="1"/>
          <p:nvPr/>
        </p:nvSpPr>
        <p:spPr>
          <a:xfrm>
            <a:off x="-101600" y="1054984"/>
            <a:ext cx="909992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9B0057"/>
                </a:solidFill>
              </a:rPr>
              <a:t>PROCESOS E066</a:t>
            </a:r>
          </a:p>
          <a:p>
            <a:pPr algn="ctr"/>
            <a:r>
              <a:rPr lang="es-MX" sz="2000" b="1" dirty="0">
                <a:solidFill>
                  <a:srgbClr val="9B0057"/>
                </a:solidFill>
              </a:rPr>
              <a:t>Cobertura Educativa de la Universidad de Guanajuato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2F627E7-091E-41DA-ADCA-2949F0925795}"/>
              </a:ext>
            </a:extLst>
          </p:cNvPr>
          <p:cNvSpPr/>
          <p:nvPr/>
        </p:nvSpPr>
        <p:spPr>
          <a:xfrm>
            <a:off x="176546" y="228652"/>
            <a:ext cx="6848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SemiBold"/>
              </a:rPr>
              <a:t>PROCESO E066/ </a:t>
            </a:r>
            <a:r>
              <a:rPr lang="es-ES" dirty="0">
                <a:solidFill>
                  <a:srgbClr val="FFFFFF"/>
                </a:solidFill>
                <a:latin typeface="Raleway Regular"/>
                <a:cs typeface="Raleway SemiBold"/>
              </a:rPr>
              <a:t>Universidad de Guanajuato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71717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37E419-50D6-445A-A3DD-FD504210A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6210"/>
            <a:ext cx="9144000" cy="11154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7200" b="1" dirty="0">
                <a:solidFill>
                  <a:srgbClr val="FF6E5B"/>
                </a:solidFill>
              </a:rPr>
              <a:t>253</a:t>
            </a:r>
            <a:r>
              <a:rPr lang="es-MX" sz="7200" b="1" dirty="0"/>
              <a:t> - </a:t>
            </a:r>
            <a:r>
              <a:rPr lang="es-MX" sz="7200" b="1" dirty="0">
                <a:solidFill>
                  <a:srgbClr val="00B050"/>
                </a:solidFill>
              </a:rPr>
              <a:t>E066 </a:t>
            </a:r>
            <a:r>
              <a:rPr lang="es-MX" sz="7200" b="1" dirty="0"/>
              <a:t>-</a:t>
            </a:r>
            <a:r>
              <a:rPr lang="es-MX" sz="7200" b="1" dirty="0">
                <a:solidFill>
                  <a:srgbClr val="0065B0"/>
                </a:solidFill>
              </a:rPr>
              <a:t> </a:t>
            </a:r>
            <a:r>
              <a:rPr lang="es-MX" sz="7200" b="1" dirty="0">
                <a:solidFill>
                  <a:srgbClr val="3386FF"/>
                </a:solidFill>
              </a:rPr>
              <a:t>01 </a:t>
            </a:r>
            <a:r>
              <a:rPr lang="es-MX" sz="7200" b="1" dirty="0"/>
              <a:t>-</a:t>
            </a:r>
            <a:r>
              <a:rPr lang="es-MX" sz="7200" b="1" dirty="0">
                <a:solidFill>
                  <a:srgbClr val="14E2F8"/>
                </a:solidFill>
              </a:rPr>
              <a:t> </a:t>
            </a:r>
            <a:r>
              <a:rPr lang="es-MX" sz="7200" b="1" dirty="0">
                <a:solidFill>
                  <a:schemeClr val="bg2">
                    <a:lumMod val="50000"/>
                  </a:schemeClr>
                </a:solidFill>
              </a:rPr>
              <a:t>P2852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7996A0-CB43-437C-BFDA-1AF172076A98}"/>
              </a:ext>
            </a:extLst>
          </p:cNvPr>
          <p:cNvSpPr txBox="1"/>
          <p:nvPr/>
        </p:nvSpPr>
        <p:spPr>
          <a:xfrm>
            <a:off x="50544" y="3102236"/>
            <a:ext cx="2059426" cy="58477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Clasificación Funcional del gasto CONAC</a:t>
            </a:r>
          </a:p>
        </p:txBody>
      </p:sp>
      <p:pic>
        <p:nvPicPr>
          <p:cNvPr id="16" name="Picture 4" descr="Resultado de imagen para flecha abajo">
            <a:extLst>
              <a:ext uri="{FF2B5EF4-FFF2-40B4-BE49-F238E27FC236}">
                <a16:creationId xmlns:a16="http://schemas.microsoft.com/office/drawing/2014/main" id="{D7F23134-2587-4BAF-A457-37020E3FA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9800" y="2055462"/>
            <a:ext cx="1020915" cy="10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esultado de imagen para flecha abajo">
            <a:extLst>
              <a:ext uri="{FF2B5EF4-FFF2-40B4-BE49-F238E27FC236}">
                <a16:creationId xmlns:a16="http://schemas.microsoft.com/office/drawing/2014/main" id="{C7D0A791-98EE-4A4F-A10D-7BBB711A1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5361" y="2125374"/>
            <a:ext cx="1020915" cy="10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flecha abajo">
            <a:extLst>
              <a:ext uri="{FF2B5EF4-FFF2-40B4-BE49-F238E27FC236}">
                <a16:creationId xmlns:a16="http://schemas.microsoft.com/office/drawing/2014/main" id="{D6DA6203-E85A-417A-8C43-4374B9CC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16640" y="2123618"/>
            <a:ext cx="1020915" cy="10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esultado de imagen para flecha abajo">
            <a:extLst>
              <a:ext uri="{FF2B5EF4-FFF2-40B4-BE49-F238E27FC236}">
                <a16:creationId xmlns:a16="http://schemas.microsoft.com/office/drawing/2014/main" id="{3F3752EF-4B5B-41EF-890D-856C2147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99503" y="2081321"/>
            <a:ext cx="1020915" cy="10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56602EC-751D-497A-AD00-87A69BFEEA3E}"/>
              </a:ext>
            </a:extLst>
          </p:cNvPr>
          <p:cNvSpPr txBox="1"/>
          <p:nvPr/>
        </p:nvSpPr>
        <p:spPr>
          <a:xfrm>
            <a:off x="2554100" y="3173829"/>
            <a:ext cx="1823435" cy="58477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Programa Presupuestario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A02DCA9-807F-4B54-BFE2-417F0048483D}"/>
              </a:ext>
            </a:extLst>
          </p:cNvPr>
          <p:cNvSpPr txBox="1"/>
          <p:nvPr/>
        </p:nvSpPr>
        <p:spPr>
          <a:xfrm>
            <a:off x="4624982" y="3160059"/>
            <a:ext cx="1604233" cy="338554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Componente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0E67FE7-6EC3-4E2F-99B9-6FF02F448235}"/>
              </a:ext>
            </a:extLst>
          </p:cNvPr>
          <p:cNvSpPr txBox="1"/>
          <p:nvPr/>
        </p:nvSpPr>
        <p:spPr>
          <a:xfrm>
            <a:off x="6712384" y="3144533"/>
            <a:ext cx="1995152" cy="58477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Proceso asociado al componente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E999A48-E70B-4185-B1C1-3929F5015755}"/>
              </a:ext>
            </a:extLst>
          </p:cNvPr>
          <p:cNvSpPr/>
          <p:nvPr/>
        </p:nvSpPr>
        <p:spPr>
          <a:xfrm>
            <a:off x="170340" y="4154520"/>
            <a:ext cx="193963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dirty="0">
                <a:latin typeface="Arial Nova" panose="020B0504020202020204" pitchFamily="34" charset="0"/>
              </a:rPr>
              <a:t>2.5.2 Educación Media Superior</a:t>
            </a:r>
          </a:p>
          <a:p>
            <a:r>
              <a:rPr lang="es-MX" sz="1100" b="1" dirty="0">
                <a:solidFill>
                  <a:srgbClr val="FF6E5B"/>
                </a:solidFill>
                <a:latin typeface="Arial Nova" panose="020B0504020202020204" pitchFamily="34" charset="0"/>
              </a:rPr>
              <a:t>2.5.3 Educación Superior</a:t>
            </a:r>
          </a:p>
          <a:p>
            <a:r>
              <a:rPr lang="es-MX" sz="1100" dirty="0">
                <a:latin typeface="Arial Nova" panose="020B0504020202020204" pitchFamily="34" charset="0"/>
              </a:rPr>
              <a:t>2.5.4 Posgrado</a:t>
            </a:r>
          </a:p>
          <a:p>
            <a:r>
              <a:rPr lang="es-ES" sz="1100" dirty="0">
                <a:latin typeface="Arial Nova" panose="020B0504020202020204" pitchFamily="34" charset="0"/>
              </a:rPr>
              <a:t>2.5.6 Otro Servicios Educativos y Actividades Inherentes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475A9AED-19C1-41EB-BBCC-783317E16A70}"/>
              </a:ext>
            </a:extLst>
          </p:cNvPr>
          <p:cNvSpPr/>
          <p:nvPr/>
        </p:nvSpPr>
        <p:spPr>
          <a:xfrm>
            <a:off x="2474259" y="3937094"/>
            <a:ext cx="190327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>
                <a:latin typeface="Arial Nova" panose="020B0504020202020204" pitchFamily="34" charset="0"/>
              </a:rPr>
              <a:t>E035 - Extensión del conocimiento, arte y cultura</a:t>
            </a:r>
          </a:p>
          <a:p>
            <a:r>
              <a:rPr lang="es-ES" sz="1100" dirty="0">
                <a:latin typeface="Arial Nova" panose="020B0504020202020204" pitchFamily="34" charset="0"/>
              </a:rPr>
              <a:t>E040 - Investigación, desarrollo tecnológico e innovación de la Universidad de Guanajuato</a:t>
            </a:r>
          </a:p>
          <a:p>
            <a:r>
              <a:rPr lang="es-ES" sz="1100" dirty="0">
                <a:solidFill>
                  <a:srgbClr val="29A329"/>
                </a:solidFill>
                <a:latin typeface="Arial Nova" panose="020B0504020202020204" pitchFamily="34" charset="0"/>
              </a:rPr>
              <a:t>E066 - Cobertura Educativa de la Universidad de Guanajuato</a:t>
            </a:r>
          </a:p>
          <a:p>
            <a:r>
              <a:rPr lang="es-ES" sz="1100" dirty="0">
                <a:solidFill>
                  <a:srgbClr val="29A329"/>
                </a:solidFill>
                <a:latin typeface="Arial Nova" panose="020B0504020202020204" pitchFamily="34" charset="0"/>
              </a:rPr>
              <a:t>E067 - Trayector</a:t>
            </a:r>
            <a:r>
              <a:rPr lang="es-ES" sz="1100" dirty="0">
                <a:latin typeface="Arial Nova" panose="020B0504020202020204" pitchFamily="34" charset="0"/>
              </a:rPr>
              <a:t>ia Académica Consolidada</a:t>
            </a:r>
          </a:p>
          <a:p>
            <a:r>
              <a:rPr lang="es-ES" sz="1100" dirty="0">
                <a:latin typeface="Arial Nova" panose="020B0504020202020204" pitchFamily="34" charset="0"/>
              </a:rPr>
              <a:t>E068 - Vinculación de la Comunidad Universitaria con los sectores económico y social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E23CC16-CDFA-4E01-9781-98D369193F0C}"/>
              </a:ext>
            </a:extLst>
          </p:cNvPr>
          <p:cNvSpPr/>
          <p:nvPr/>
        </p:nvSpPr>
        <p:spPr>
          <a:xfrm>
            <a:off x="4572000" y="3758604"/>
            <a:ext cx="2277035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>
                <a:solidFill>
                  <a:srgbClr val="3386FF"/>
                </a:solidFill>
                <a:latin typeface="Arial Nova" panose="020B0504020202020204" pitchFamily="34" charset="0"/>
              </a:rPr>
              <a:t>C01 Programas educativos que atienden las demandas de los sectores, con enfoque por competencias, de esquemas flexibles e innovadores reconocidos por la calidad impartidos.</a:t>
            </a:r>
          </a:p>
          <a:p>
            <a:endParaRPr lang="es-ES" sz="1000" dirty="0">
              <a:solidFill>
                <a:srgbClr val="3386FF"/>
              </a:solidFill>
              <a:latin typeface="Arial Nova" panose="020B0504020202020204" pitchFamily="34" charset="0"/>
            </a:endParaRPr>
          </a:p>
          <a:p>
            <a:r>
              <a:rPr lang="es-ES" sz="1000" dirty="0">
                <a:latin typeface="Arial Nova" panose="020B0504020202020204" pitchFamily="34" charset="0"/>
              </a:rPr>
              <a:t>C02 Capacitación y certificación de la planta docente en pedagogía, innovación del aprendizaje y competencias digitales otorgada.</a:t>
            </a:r>
          </a:p>
          <a:p>
            <a:endParaRPr lang="es-ES" sz="1000" dirty="0">
              <a:latin typeface="Arial Nova" panose="020B0504020202020204" pitchFamily="34" charset="0"/>
            </a:endParaRPr>
          </a:p>
          <a:p>
            <a:r>
              <a:rPr lang="es-ES" sz="1000" dirty="0">
                <a:latin typeface="Arial Nova" panose="020B0504020202020204" pitchFamily="34" charset="0"/>
              </a:rPr>
              <a:t>C03 Infraestructura construida sustentable e instalaciones en condiciones seguras e incluyentes dotadas de tecnologías de la información, equipamiento y material didáctico para el desarrollo de los programas educativos.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1B20D8B-6E70-4B36-A2C9-2899C0066425}"/>
              </a:ext>
            </a:extLst>
          </p:cNvPr>
          <p:cNvSpPr/>
          <p:nvPr/>
        </p:nvSpPr>
        <p:spPr>
          <a:xfrm>
            <a:off x="6795874" y="3771605"/>
            <a:ext cx="19951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b="1" dirty="0">
                <a:solidFill>
                  <a:schemeClr val="bg2">
                    <a:lumMod val="50000"/>
                  </a:schemeClr>
                </a:solidFill>
                <a:latin typeface="Arial Nova" panose="020B0504020202020204" pitchFamily="34" charset="0"/>
              </a:rPr>
              <a:t>E066.C01. P2852 Administración de la trayectoria de los programas educativos de la UG</a:t>
            </a:r>
          </a:p>
          <a:p>
            <a:endParaRPr lang="es-MX" sz="1100" dirty="0">
              <a:latin typeface="Arial Nova" panose="020B0504020202020204" pitchFamily="34" charset="0"/>
            </a:endParaRPr>
          </a:p>
          <a:p>
            <a:r>
              <a:rPr lang="es-MX" sz="1100" dirty="0">
                <a:latin typeface="Arial Nova" panose="020B0504020202020204" pitchFamily="34" charset="0"/>
              </a:rPr>
              <a:t>E066.C02. </a:t>
            </a:r>
            <a:r>
              <a:rPr lang="es-ES" sz="1100" dirty="0">
                <a:latin typeface="Arial Nova" panose="020B0504020202020204" pitchFamily="34" charset="0"/>
              </a:rPr>
              <a:t>P2853 Administración de la trayectoria académica y administrativa de profesores de la UG</a:t>
            </a:r>
          </a:p>
          <a:p>
            <a:endParaRPr lang="es-ES" sz="1100" dirty="0">
              <a:latin typeface="Arial Nova" panose="020B0504020202020204" pitchFamily="34" charset="0"/>
            </a:endParaRPr>
          </a:p>
          <a:p>
            <a:r>
              <a:rPr lang="es-MX" sz="1100" dirty="0">
                <a:latin typeface="Arial Nova" panose="020B0504020202020204" pitchFamily="34" charset="0"/>
              </a:rPr>
              <a:t>E066.C02. </a:t>
            </a:r>
            <a:r>
              <a:rPr lang="es-ES" sz="1100" dirty="0">
                <a:latin typeface="Arial Nova" panose="020B0504020202020204" pitchFamily="34" charset="0"/>
              </a:rPr>
              <a:t>P3072 Gestión administrativa y de recursos físicos para el desarrollo de los Programas Educativos</a:t>
            </a:r>
            <a:endParaRPr lang="es-MX" sz="1100" dirty="0">
              <a:latin typeface="Arial Nova" panose="020B05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D8D25937-9674-47A5-98F9-C50D2357FA73}"/>
              </a:ext>
            </a:extLst>
          </p:cNvPr>
          <p:cNvSpPr/>
          <p:nvPr/>
        </p:nvSpPr>
        <p:spPr>
          <a:xfrm>
            <a:off x="569799" y="289407"/>
            <a:ext cx="6259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Regular"/>
              </a:rPr>
              <a:t>ÁREAS FUNCIONALES / Estructura de Clasificación UG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8389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20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86CA45-CBBF-4B3B-A9D8-6F8FC519855B}"/>
              </a:ext>
            </a:extLst>
          </p:cNvPr>
          <p:cNvSpPr txBox="1"/>
          <p:nvPr/>
        </p:nvSpPr>
        <p:spPr>
          <a:xfrm>
            <a:off x="1888673" y="2776444"/>
            <a:ext cx="1208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PEF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09C3AB6-62ED-43D3-99C3-C9A8078508A3}"/>
              </a:ext>
            </a:extLst>
          </p:cNvPr>
          <p:cNvSpPr txBox="1"/>
          <p:nvPr/>
        </p:nvSpPr>
        <p:spPr>
          <a:xfrm>
            <a:off x="1024552" y="3414405"/>
            <a:ext cx="26433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/>
              <a:t>Presupuesto de Egresos de la Federación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975EA2B-367E-4DA8-B730-46D03C340E8B}"/>
              </a:ext>
            </a:extLst>
          </p:cNvPr>
          <p:cNvSpPr/>
          <p:nvPr/>
        </p:nvSpPr>
        <p:spPr>
          <a:xfrm>
            <a:off x="5076878" y="2763744"/>
            <a:ext cx="26433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LPGEEG</a:t>
            </a:r>
            <a:endParaRPr lang="es-MX" sz="5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61BE7B-4ACC-4564-802E-66C6997E04DB}"/>
              </a:ext>
            </a:extLst>
          </p:cNvPr>
          <p:cNvSpPr txBox="1"/>
          <p:nvPr/>
        </p:nvSpPr>
        <p:spPr>
          <a:xfrm>
            <a:off x="4344950" y="3414405"/>
            <a:ext cx="4113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/>
              <a:t>Ley del Presupuesto General de Egresos del Estado de Guanajuato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1463F75-C0E0-4D96-9075-B0FB8F2705BA}"/>
              </a:ext>
            </a:extLst>
          </p:cNvPr>
          <p:cNvSpPr/>
          <p:nvPr/>
        </p:nvSpPr>
        <p:spPr>
          <a:xfrm>
            <a:off x="507366" y="1246246"/>
            <a:ext cx="81292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Nos permitirá identificar el destino del gasto público, los objetivos que se planean cumplir derivado de las prioridades gubernamentales o institucionales, las cuales deben estar vinculadas a los instrumentos de planeación.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Algunos de los documento de política son: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60ED2A-485D-4C4A-B251-16411CAF3465}"/>
              </a:ext>
            </a:extLst>
          </p:cNvPr>
          <p:cNvSpPr txBox="1"/>
          <p:nvPr/>
        </p:nvSpPr>
        <p:spPr>
          <a:xfrm>
            <a:off x="402337" y="5507331"/>
            <a:ext cx="6310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PEF</a:t>
            </a:r>
            <a:r>
              <a:rPr lang="es-MX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S" sz="1600" dirty="0"/>
              <a:t>Plan Nacional de Desarrollo - PND</a:t>
            </a:r>
            <a:endParaRPr lang="es-MX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s-MX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LPGEEG</a:t>
            </a:r>
            <a:r>
              <a:rPr lang="es-MX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S" sz="1600" dirty="0"/>
              <a:t>Plan Estatal de Desarrollo – PED . Programa de Gobierno - PG</a:t>
            </a:r>
            <a:endParaRPr lang="es-MX" sz="1600" dirty="0"/>
          </a:p>
          <a:p>
            <a:r>
              <a:rPr lang="es-MX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PEUG</a:t>
            </a:r>
            <a:r>
              <a:rPr lang="es-MX" sz="16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S" sz="1600" dirty="0"/>
              <a:t>Plan de Desarrollo Institucional - PLADI</a:t>
            </a:r>
            <a:endParaRPr lang="es-MX" sz="16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A3EEDD7-9703-4BCF-B493-A3C52EF94FFF}"/>
              </a:ext>
            </a:extLst>
          </p:cNvPr>
          <p:cNvSpPr/>
          <p:nvPr/>
        </p:nvSpPr>
        <p:spPr>
          <a:xfrm>
            <a:off x="3292415" y="3888770"/>
            <a:ext cx="17844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PEUG</a:t>
            </a:r>
            <a:endParaRPr lang="es-MX" sz="5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BA9D019-EE3B-4B71-8423-B9FFC79E1D93}"/>
              </a:ext>
            </a:extLst>
          </p:cNvPr>
          <p:cNvSpPr txBox="1"/>
          <p:nvPr/>
        </p:nvSpPr>
        <p:spPr>
          <a:xfrm>
            <a:off x="2509919" y="4586931"/>
            <a:ext cx="3349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/>
              <a:t>Presupuesto de Egresos Universidad de Guanajuato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F8B4F91-BD2C-44C3-87A0-863211CCBBAD}"/>
              </a:ext>
            </a:extLst>
          </p:cNvPr>
          <p:cNvSpPr/>
          <p:nvPr/>
        </p:nvSpPr>
        <p:spPr>
          <a:xfrm>
            <a:off x="1888673" y="776279"/>
            <a:ext cx="4605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9B0057"/>
                </a:solidFill>
              </a:rPr>
              <a:t>¿PARA QUE CLASIFICAR EL GASTO?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4032867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73F4869-3036-4C78-98E5-BD43C17115DB}"/>
              </a:ext>
            </a:extLst>
          </p:cNvPr>
          <p:cNvSpPr/>
          <p:nvPr/>
        </p:nvSpPr>
        <p:spPr>
          <a:xfrm>
            <a:off x="215308" y="0"/>
            <a:ext cx="14879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PEUG</a:t>
            </a:r>
            <a:endParaRPr lang="es-MX" sz="4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2455E5-C95C-45C3-912D-1266F2504AA4}"/>
              </a:ext>
            </a:extLst>
          </p:cNvPr>
          <p:cNvSpPr txBox="1"/>
          <p:nvPr/>
        </p:nvSpPr>
        <p:spPr>
          <a:xfrm>
            <a:off x="1447800" y="407126"/>
            <a:ext cx="2986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</a:rPr>
              <a:t>Presupuesto de Egresos Universidad de Guanajuato</a:t>
            </a:r>
          </a:p>
        </p:txBody>
      </p:sp>
      <p:pic>
        <p:nvPicPr>
          <p:cNvPr id="7" name="Imagen 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B414CFAC-5D74-4F6B-AE82-EB720FB4F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08" y="1060473"/>
            <a:ext cx="3761770" cy="29010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Imagen 7" descr="Imagen que contiene edificio&#10;&#10;Descripción generada automáticamente">
            <a:extLst>
              <a:ext uri="{FF2B5EF4-FFF2-40B4-BE49-F238E27FC236}">
                <a16:creationId xmlns:a16="http://schemas.microsoft.com/office/drawing/2014/main" id="{19C1A22F-EA82-41CB-8842-E22AD1CF5B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t="-1" r="4462" b="42869"/>
          <a:stretch/>
        </p:blipFill>
        <p:spPr>
          <a:xfrm>
            <a:off x="3225801" y="2641081"/>
            <a:ext cx="5436729" cy="408991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047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E9E3E45-C528-4ECF-9BC3-FA1772739800}"/>
              </a:ext>
            </a:extLst>
          </p:cNvPr>
          <p:cNvSpPr/>
          <p:nvPr/>
        </p:nvSpPr>
        <p:spPr>
          <a:xfrm>
            <a:off x="0" y="0"/>
            <a:ext cx="36394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LPGEEG</a:t>
            </a:r>
            <a:endParaRPr lang="es-MX" sz="4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AEC36F4-C4EE-4487-83B0-7509CB2499BE}"/>
              </a:ext>
            </a:extLst>
          </p:cNvPr>
          <p:cNvSpPr txBox="1"/>
          <p:nvPr/>
        </p:nvSpPr>
        <p:spPr>
          <a:xfrm>
            <a:off x="1819748" y="384720"/>
            <a:ext cx="36394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</a:rPr>
              <a:t>Ley del Presupuesto General de Egresos del Estado de Guanajuato</a:t>
            </a:r>
          </a:p>
        </p:txBody>
      </p:sp>
      <p:pic>
        <p:nvPicPr>
          <p:cNvPr id="8" name="Imagen 7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A9547A98-D5C7-4065-8E59-274BEBC049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30"/>
          <a:stretch/>
        </p:blipFill>
        <p:spPr>
          <a:xfrm>
            <a:off x="342309" y="852675"/>
            <a:ext cx="8459381" cy="605528"/>
          </a:xfrm>
          <a:prstGeom prst="rect">
            <a:avLst/>
          </a:prstGeom>
        </p:spPr>
      </p:pic>
      <p:pic>
        <p:nvPicPr>
          <p:cNvPr id="9" name="Imagen 8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30B62CE6-4BFB-4945-9845-51558C8909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34" r="12239" b="128"/>
          <a:stretch/>
        </p:blipFill>
        <p:spPr>
          <a:xfrm>
            <a:off x="778173" y="2063731"/>
            <a:ext cx="7423995" cy="338328"/>
          </a:xfrm>
          <a:prstGeom prst="rect">
            <a:avLst/>
          </a:prstGeom>
        </p:spPr>
      </p:pic>
      <p:pic>
        <p:nvPicPr>
          <p:cNvPr id="10" name="Imagen 9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CFAF0439-804E-4F8D-94CC-AE743FDA2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7" b="66683"/>
          <a:stretch/>
        </p:blipFill>
        <p:spPr>
          <a:xfrm>
            <a:off x="342309" y="1458203"/>
            <a:ext cx="8459381" cy="605528"/>
          </a:xfrm>
          <a:prstGeom prst="rect">
            <a:avLst/>
          </a:prstGeom>
        </p:spPr>
      </p:pic>
      <p:pic>
        <p:nvPicPr>
          <p:cNvPr id="5" name="Imagen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A2A9BB72-A487-4531-BB23-F5695F1F4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9" y="2439141"/>
            <a:ext cx="8442057" cy="1352826"/>
          </a:xfrm>
          <a:prstGeom prst="rect">
            <a:avLst/>
          </a:prstGeom>
        </p:spPr>
      </p:pic>
      <p:pic>
        <p:nvPicPr>
          <p:cNvPr id="14" name="Imagen 13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87984338-500A-478B-97AA-BF7292740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8" y="3804667"/>
            <a:ext cx="8383829" cy="281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03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70A5524-F2EB-44DE-95F5-212FF4E7A864}"/>
              </a:ext>
            </a:extLst>
          </p:cNvPr>
          <p:cNvSpPr txBox="1"/>
          <p:nvPr/>
        </p:nvSpPr>
        <p:spPr>
          <a:xfrm>
            <a:off x="2155371" y="1654628"/>
            <a:ext cx="4833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Raleway" panose="020B0303030101060003" pitchFamily="34" charset="0"/>
              </a:rPr>
              <a:t>ÁREAS FUNCIONALES DE </a:t>
            </a:r>
            <a:r>
              <a:rPr lang="es-MX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Raleway" panose="020B0303030101060003" pitchFamily="34" charset="0"/>
              </a:rPr>
              <a:t>PROCESOS SUSTANTIVOS </a:t>
            </a:r>
            <a:r>
              <a:rPr lang="es-MX" sz="3600" b="1" dirty="0">
                <a:latin typeface="Raleway" panose="020B0303030101060003" pitchFamily="34" charset="0"/>
              </a:rPr>
              <a:t>Y SUS COMBINACIONES</a:t>
            </a:r>
          </a:p>
        </p:txBody>
      </p:sp>
    </p:spTree>
    <p:extLst>
      <p:ext uri="{BB962C8B-B14F-4D97-AF65-F5344CB8AC3E}">
        <p14:creationId xmlns:p14="http://schemas.microsoft.com/office/powerpoint/2010/main" val="18373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58981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34CC4028-1C14-4721-BF7B-4BE89E0307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5301149"/>
              </p:ext>
            </p:extLst>
          </p:nvPr>
        </p:nvGraphicFramePr>
        <p:xfrm>
          <a:off x="487680" y="2945679"/>
          <a:ext cx="3686175" cy="2844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2EED68C6-12AD-4075-95EA-19D877D741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3459495"/>
              </p:ext>
            </p:extLst>
          </p:nvPr>
        </p:nvGraphicFramePr>
        <p:xfrm>
          <a:off x="4859651" y="2936155"/>
          <a:ext cx="3686175" cy="2844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0" name="Marcador de contenido 6">
            <a:extLst>
              <a:ext uri="{FF2B5EF4-FFF2-40B4-BE49-F238E27FC236}">
                <a16:creationId xmlns:a16="http://schemas.microsoft.com/office/drawing/2014/main" id="{90BF8F81-C19A-4DB0-B980-F2429BF12441}"/>
              </a:ext>
            </a:extLst>
          </p:cNvPr>
          <p:cNvSpPr txBox="1">
            <a:spLocks/>
          </p:cNvSpPr>
          <p:nvPr/>
        </p:nvSpPr>
        <p:spPr>
          <a:xfrm>
            <a:off x="1483042" y="2074573"/>
            <a:ext cx="1695450" cy="871106"/>
          </a:xfrm>
          <a:prstGeom prst="star8">
            <a:avLst>
              <a:gd name="adj" fmla="val 3093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sz="1000" b="1" dirty="0">
              <a:solidFill>
                <a:schemeClr val="tx1"/>
              </a:solidFill>
            </a:endParaRPr>
          </a:p>
          <a:p>
            <a:r>
              <a:rPr lang="es-MX" sz="2800" b="1" dirty="0">
                <a:solidFill>
                  <a:schemeClr val="tx1"/>
                </a:solidFill>
              </a:rPr>
              <a:t>PbR 2019</a:t>
            </a:r>
          </a:p>
        </p:txBody>
      </p:sp>
      <p:sp>
        <p:nvSpPr>
          <p:cNvPr id="33" name="Botón de acción: ir a inicio 32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703355EA-CD3D-45C0-B0F6-94F3C70D35A6}"/>
              </a:ext>
            </a:extLst>
          </p:cNvPr>
          <p:cNvSpPr/>
          <p:nvPr/>
        </p:nvSpPr>
        <p:spPr>
          <a:xfrm>
            <a:off x="8210551" y="3267091"/>
            <a:ext cx="216694" cy="176212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4" name="Botón de acción: ir a inicio 33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08A8F870-8FFD-4038-A4D8-7AB456D0B1E0}"/>
              </a:ext>
            </a:extLst>
          </p:cNvPr>
          <p:cNvSpPr/>
          <p:nvPr/>
        </p:nvSpPr>
        <p:spPr>
          <a:xfrm>
            <a:off x="8210551" y="3807667"/>
            <a:ext cx="216694" cy="176212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5" name="Botón de acción: ir a inicio 34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25F98E4D-535F-4305-9DD0-9D3025F7BC5A}"/>
              </a:ext>
            </a:extLst>
          </p:cNvPr>
          <p:cNvSpPr/>
          <p:nvPr/>
        </p:nvSpPr>
        <p:spPr>
          <a:xfrm>
            <a:off x="8210551" y="4345901"/>
            <a:ext cx="216694" cy="176212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6" name="Botón de acción: ir a inicio 35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6553645B-5504-456A-B649-C279A12B817E}"/>
              </a:ext>
            </a:extLst>
          </p:cNvPr>
          <p:cNvSpPr/>
          <p:nvPr/>
        </p:nvSpPr>
        <p:spPr>
          <a:xfrm>
            <a:off x="8210551" y="4891381"/>
            <a:ext cx="216694" cy="176212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7" name="Botón de acción: ir a inicio 36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E615FD04-5D93-4A58-92C0-E79176E10EEA}"/>
              </a:ext>
            </a:extLst>
          </p:cNvPr>
          <p:cNvSpPr/>
          <p:nvPr/>
        </p:nvSpPr>
        <p:spPr>
          <a:xfrm>
            <a:off x="8210551" y="5433841"/>
            <a:ext cx="216694" cy="176212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1" name="Marcador de contenido 6">
            <a:extLst>
              <a:ext uri="{FF2B5EF4-FFF2-40B4-BE49-F238E27FC236}">
                <a16:creationId xmlns:a16="http://schemas.microsoft.com/office/drawing/2014/main" id="{097128E7-747D-4110-99F0-7D7D1887915F}"/>
              </a:ext>
            </a:extLst>
          </p:cNvPr>
          <p:cNvSpPr txBox="1">
            <a:spLocks/>
          </p:cNvSpPr>
          <p:nvPr/>
        </p:nvSpPr>
        <p:spPr>
          <a:xfrm>
            <a:off x="5855013" y="2069040"/>
            <a:ext cx="1695450" cy="871106"/>
          </a:xfrm>
          <a:prstGeom prst="star8">
            <a:avLst>
              <a:gd name="adj" fmla="val 3093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sz="1000" b="1" dirty="0">
              <a:solidFill>
                <a:schemeClr val="tx1"/>
              </a:solidFill>
            </a:endParaRPr>
          </a:p>
          <a:p>
            <a:r>
              <a:rPr lang="es-MX" sz="2800" b="1" dirty="0">
                <a:solidFill>
                  <a:schemeClr val="tx1"/>
                </a:solidFill>
              </a:rPr>
              <a:t>PbR 2020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17D966A-5CE4-4C7C-9963-A89538D9541D}"/>
              </a:ext>
            </a:extLst>
          </p:cNvPr>
          <p:cNvSpPr/>
          <p:nvPr/>
        </p:nvSpPr>
        <p:spPr>
          <a:xfrm>
            <a:off x="457199" y="222276"/>
            <a:ext cx="6727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  <a:latin typeface="Raleway SemiBold"/>
                <a:cs typeface="Raleway Regular"/>
              </a:rPr>
              <a:t>ÁREAS FUNCIONALES 2020/ Universidad de Guanajuato</a:t>
            </a:r>
            <a:endParaRPr lang="es-ES" b="1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  <p:sp>
        <p:nvSpPr>
          <p:cNvPr id="15" name="Marcador de contenido 6">
            <a:extLst>
              <a:ext uri="{FF2B5EF4-FFF2-40B4-BE49-F238E27FC236}">
                <a16:creationId xmlns:a16="http://schemas.microsoft.com/office/drawing/2014/main" id="{B852DBF3-980F-4FE8-903D-BC691CFA9F54}"/>
              </a:ext>
            </a:extLst>
          </p:cNvPr>
          <p:cNvSpPr txBox="1">
            <a:spLocks/>
          </p:cNvSpPr>
          <p:nvPr/>
        </p:nvSpPr>
        <p:spPr>
          <a:xfrm>
            <a:off x="118181" y="1251577"/>
            <a:ext cx="8899209" cy="512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solidFill>
                  <a:srgbClr val="0070C0"/>
                </a:solidFill>
                <a:latin typeface="Raleway SemiBold"/>
                <a:cs typeface="Raleway SemiBold"/>
              </a:rPr>
              <a:t>PROCESOS SUSTANTIVOS</a:t>
            </a:r>
            <a:endParaRPr lang="es-ES" sz="3800" b="1" dirty="0">
              <a:solidFill>
                <a:srgbClr val="00B050"/>
              </a:solidFill>
              <a:highlight>
                <a:srgbClr val="C0C0C0"/>
              </a:highlight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441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2A95CF7-8974-4938-9599-5F479CA7D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879" y="843012"/>
            <a:ext cx="7892242" cy="591918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15E0CA5-4B8E-42BC-AF7C-6CAEEE937787}"/>
              </a:ext>
            </a:extLst>
          </p:cNvPr>
          <p:cNvSpPr/>
          <p:nvPr/>
        </p:nvSpPr>
        <p:spPr>
          <a:xfrm>
            <a:off x="1" y="228652"/>
            <a:ext cx="8016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 panose="020B0703030101060003" pitchFamily="34" charset="0"/>
                <a:cs typeface="Raleway SemiBold"/>
              </a:rPr>
              <a:t>GESTIÓN PARA RESULTADOS / Marco de Referencia</a:t>
            </a:r>
            <a:endParaRPr lang="es-ES" dirty="0">
              <a:solidFill>
                <a:srgbClr val="FFFFFF"/>
              </a:solidFill>
              <a:latin typeface="Raleway SemiBold" panose="020B0703030101060003" pitchFamily="34" charset="0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75342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58981"/>
          </a:xfrm>
          <a:prstGeom prst="rect">
            <a:avLst/>
          </a:prstGeom>
        </p:spPr>
      </p:pic>
      <p:sp>
        <p:nvSpPr>
          <p:cNvPr id="6" name="Botón de acción: ir hacia atrás o anterior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3B2A8E6-B11F-43A9-AB37-BF3400E24490}"/>
              </a:ext>
            </a:extLst>
          </p:cNvPr>
          <p:cNvSpPr/>
          <p:nvPr/>
        </p:nvSpPr>
        <p:spPr>
          <a:xfrm>
            <a:off x="8512629" y="6498770"/>
            <a:ext cx="174171" cy="187779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5" name="Marcador de contenido 6">
            <a:extLst>
              <a:ext uri="{FF2B5EF4-FFF2-40B4-BE49-F238E27FC236}">
                <a16:creationId xmlns:a16="http://schemas.microsoft.com/office/drawing/2014/main" id="{D2C06B9F-88C6-4BCE-925B-FA9193CB1DA9}"/>
              </a:ext>
            </a:extLst>
          </p:cNvPr>
          <p:cNvSpPr txBox="1">
            <a:spLocks/>
          </p:cNvSpPr>
          <p:nvPr/>
        </p:nvSpPr>
        <p:spPr>
          <a:xfrm>
            <a:off x="118181" y="894524"/>
            <a:ext cx="8899209" cy="512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solidFill>
                  <a:srgbClr val="0070C0"/>
                </a:solidFill>
                <a:latin typeface="Raleway SemiBold"/>
                <a:cs typeface="Raleway SemiBold"/>
              </a:rPr>
              <a:t>E066. Cobertura Educativa </a:t>
            </a:r>
            <a:r>
              <a:rPr lang="es-ES" sz="2400" dirty="0">
                <a:solidFill>
                  <a:srgbClr val="00B050"/>
                </a:solidFill>
                <a:latin typeface="Raleway SemiBold"/>
                <a:cs typeface="Raleway SemiBold"/>
              </a:rPr>
              <a:t>de la Universidad de Guanajuato</a:t>
            </a:r>
            <a:endParaRPr lang="es-ES" sz="3800" b="1" dirty="0">
              <a:solidFill>
                <a:srgbClr val="00B050"/>
              </a:solidFill>
              <a:highlight>
                <a:srgbClr val="C0C0C0"/>
              </a:highlight>
              <a:latin typeface="Raleway Regular"/>
              <a:cs typeface="Raleway Regular"/>
            </a:endParaRPr>
          </a:p>
        </p:txBody>
      </p:sp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8225ADD7-B05F-4C02-8BA5-8CBF61E7EA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0583618"/>
              </p:ext>
            </p:extLst>
          </p:nvPr>
        </p:nvGraphicFramePr>
        <p:xfrm>
          <a:off x="2303284" y="1747848"/>
          <a:ext cx="6583476" cy="3897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2AF543AF-656A-4A8F-9ABC-0854029783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8996501"/>
              </p:ext>
            </p:extLst>
          </p:nvPr>
        </p:nvGraphicFramePr>
        <p:xfrm>
          <a:off x="118181" y="2517776"/>
          <a:ext cx="3092862" cy="2604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3" name="Signo más 42">
            <a:extLst>
              <a:ext uri="{FF2B5EF4-FFF2-40B4-BE49-F238E27FC236}">
                <a16:creationId xmlns:a16="http://schemas.microsoft.com/office/drawing/2014/main" id="{2F7E9C32-EF27-43A4-8ED3-5D307A923627}"/>
              </a:ext>
            </a:extLst>
          </p:cNvPr>
          <p:cNvSpPr/>
          <p:nvPr/>
        </p:nvSpPr>
        <p:spPr>
          <a:xfrm>
            <a:off x="1954632" y="3507909"/>
            <a:ext cx="397163" cy="7366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3A48DEF-A207-4D56-AE08-AD083872E29D}"/>
              </a:ext>
            </a:extLst>
          </p:cNvPr>
          <p:cNvSpPr/>
          <p:nvPr/>
        </p:nvSpPr>
        <p:spPr>
          <a:xfrm>
            <a:off x="457199" y="222276"/>
            <a:ext cx="6727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  <a:latin typeface="Raleway SemiBold"/>
                <a:cs typeface="Raleway Regular"/>
              </a:rPr>
              <a:t>ÁREAS FUNCIONALES 2020/ Universidad de Guanajuato</a:t>
            </a:r>
            <a:endParaRPr lang="es-ES" b="1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9179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Graphic spid="20" grpId="0">
        <p:bldAsOne/>
      </p:bldGraphic>
      <p:bldGraphic spid="22" grpId="0">
        <p:bldAsOne/>
      </p:bldGraphic>
      <p:bldP spid="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58981"/>
          </a:xfrm>
          <a:prstGeom prst="rect">
            <a:avLst/>
          </a:prstGeom>
        </p:spPr>
      </p:pic>
      <p:sp>
        <p:nvSpPr>
          <p:cNvPr id="6" name="Botón de acción: ir hacia atrás o anterior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3B2A8E6-B11F-43A9-AB37-BF3400E24490}"/>
              </a:ext>
            </a:extLst>
          </p:cNvPr>
          <p:cNvSpPr/>
          <p:nvPr/>
        </p:nvSpPr>
        <p:spPr>
          <a:xfrm>
            <a:off x="8512629" y="6498770"/>
            <a:ext cx="174171" cy="187779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5" name="Marcador de contenido 6">
            <a:extLst>
              <a:ext uri="{FF2B5EF4-FFF2-40B4-BE49-F238E27FC236}">
                <a16:creationId xmlns:a16="http://schemas.microsoft.com/office/drawing/2014/main" id="{D2C06B9F-88C6-4BCE-925B-FA9193CB1DA9}"/>
              </a:ext>
            </a:extLst>
          </p:cNvPr>
          <p:cNvSpPr txBox="1">
            <a:spLocks/>
          </p:cNvSpPr>
          <p:nvPr/>
        </p:nvSpPr>
        <p:spPr>
          <a:xfrm>
            <a:off x="118181" y="894524"/>
            <a:ext cx="8899209" cy="512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solidFill>
                  <a:srgbClr val="0070C0"/>
                </a:solidFill>
                <a:latin typeface="Raleway SemiBold"/>
                <a:cs typeface="Raleway SemiBold"/>
              </a:rPr>
              <a:t>E067. Trayectoria Académica Consolidada</a:t>
            </a:r>
            <a:endParaRPr lang="es-ES" sz="3800" b="1" dirty="0">
              <a:highlight>
                <a:srgbClr val="C0C0C0"/>
              </a:highlight>
              <a:latin typeface="Raleway Regular"/>
              <a:cs typeface="Raleway Regular"/>
            </a:endParaRPr>
          </a:p>
        </p:txBody>
      </p:sp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8225ADD7-B05F-4C02-8BA5-8CBF61E7EA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6408139"/>
              </p:ext>
            </p:extLst>
          </p:nvPr>
        </p:nvGraphicFramePr>
        <p:xfrm>
          <a:off x="2355537" y="1728517"/>
          <a:ext cx="6583476" cy="3828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2AF543AF-656A-4A8F-9ABC-0854029783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71459"/>
              </p:ext>
            </p:extLst>
          </p:nvPr>
        </p:nvGraphicFramePr>
        <p:xfrm>
          <a:off x="69668" y="2407756"/>
          <a:ext cx="3092862" cy="2604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3" name="Signo más 42">
            <a:extLst>
              <a:ext uri="{FF2B5EF4-FFF2-40B4-BE49-F238E27FC236}">
                <a16:creationId xmlns:a16="http://schemas.microsoft.com/office/drawing/2014/main" id="{2F7E9C32-EF27-43A4-8ED3-5D307A923627}"/>
              </a:ext>
            </a:extLst>
          </p:cNvPr>
          <p:cNvSpPr/>
          <p:nvPr/>
        </p:nvSpPr>
        <p:spPr>
          <a:xfrm>
            <a:off x="1781899" y="3341783"/>
            <a:ext cx="397163" cy="7366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B873E8C-EEA0-4470-8D54-A2170C434124}"/>
              </a:ext>
            </a:extLst>
          </p:cNvPr>
          <p:cNvSpPr/>
          <p:nvPr/>
        </p:nvSpPr>
        <p:spPr>
          <a:xfrm>
            <a:off x="457199" y="222276"/>
            <a:ext cx="6727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  <a:latin typeface="Raleway SemiBold"/>
                <a:cs typeface="Raleway Regular"/>
              </a:rPr>
              <a:t>ÁREAS FUNCIONALES 2020/ Universidad de Guanajuato</a:t>
            </a:r>
            <a:endParaRPr lang="es-ES" b="1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3430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Graphic spid="20" grpId="0">
        <p:bldAsOne/>
      </p:bldGraphic>
      <p:bldGraphic spid="22" grpId="0">
        <p:bldAsOne/>
      </p:bldGraphic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58981"/>
          </a:xfrm>
          <a:prstGeom prst="rect">
            <a:avLst/>
          </a:prstGeom>
        </p:spPr>
      </p:pic>
      <p:sp>
        <p:nvSpPr>
          <p:cNvPr id="6" name="Botón de acción: ir hacia atrás o anterior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3B2A8E6-B11F-43A9-AB37-BF3400E24490}"/>
              </a:ext>
            </a:extLst>
          </p:cNvPr>
          <p:cNvSpPr/>
          <p:nvPr/>
        </p:nvSpPr>
        <p:spPr>
          <a:xfrm>
            <a:off x="8512629" y="6498770"/>
            <a:ext cx="174171" cy="187779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5" name="Marcador de contenido 6">
            <a:extLst>
              <a:ext uri="{FF2B5EF4-FFF2-40B4-BE49-F238E27FC236}">
                <a16:creationId xmlns:a16="http://schemas.microsoft.com/office/drawing/2014/main" id="{D2C06B9F-88C6-4BCE-925B-FA9193CB1DA9}"/>
              </a:ext>
            </a:extLst>
          </p:cNvPr>
          <p:cNvSpPr txBox="1">
            <a:spLocks/>
          </p:cNvSpPr>
          <p:nvPr/>
        </p:nvSpPr>
        <p:spPr>
          <a:xfrm>
            <a:off x="118181" y="854375"/>
            <a:ext cx="8899209" cy="512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solidFill>
                  <a:srgbClr val="0070C0"/>
                </a:solidFill>
                <a:latin typeface="Raleway SemiBold"/>
                <a:cs typeface="Raleway SemiBold"/>
              </a:rPr>
              <a:t>E068. Vinculación </a:t>
            </a:r>
            <a:r>
              <a:rPr lang="es-ES" sz="2000" dirty="0">
                <a:solidFill>
                  <a:srgbClr val="00B050"/>
                </a:solidFill>
                <a:latin typeface="Raleway SemiBold"/>
                <a:cs typeface="Raleway SemiBold"/>
              </a:rPr>
              <a:t>de la Comunidad Universitaria </a:t>
            </a:r>
            <a:r>
              <a:rPr lang="es-ES" sz="2000" dirty="0">
                <a:solidFill>
                  <a:srgbClr val="0070C0"/>
                </a:solidFill>
                <a:latin typeface="Raleway SemiBold"/>
                <a:cs typeface="Raleway SemiBold"/>
              </a:rPr>
              <a:t>con los sectores económico y social.</a:t>
            </a:r>
            <a:endParaRPr lang="es-ES" sz="2000" b="1" dirty="0">
              <a:solidFill>
                <a:srgbClr val="00B050"/>
              </a:solidFill>
              <a:highlight>
                <a:srgbClr val="C0C0C0"/>
              </a:highlight>
              <a:latin typeface="Raleway Regular"/>
              <a:cs typeface="Raleway Regular"/>
            </a:endParaRPr>
          </a:p>
        </p:txBody>
      </p:sp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8225ADD7-B05F-4C02-8BA5-8CBF61E7EA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6729000"/>
              </p:ext>
            </p:extLst>
          </p:nvPr>
        </p:nvGraphicFramePr>
        <p:xfrm>
          <a:off x="2046065" y="1503005"/>
          <a:ext cx="7016852" cy="3312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3" name="Grupo 22">
            <a:extLst>
              <a:ext uri="{FF2B5EF4-FFF2-40B4-BE49-F238E27FC236}">
                <a16:creationId xmlns:a16="http://schemas.microsoft.com/office/drawing/2014/main" id="{FAB07DFF-7D89-44AA-ABAB-12060763AA0C}"/>
              </a:ext>
            </a:extLst>
          </p:cNvPr>
          <p:cNvGrpSpPr/>
          <p:nvPr/>
        </p:nvGrpSpPr>
        <p:grpSpPr>
          <a:xfrm>
            <a:off x="81082" y="1744399"/>
            <a:ext cx="1520165" cy="2926971"/>
            <a:chOff x="7365757" y="1760826"/>
            <a:chExt cx="1520165" cy="2926971"/>
          </a:xfrm>
        </p:grpSpPr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1536AB99-AD0C-45A5-8B25-90D23842320F}"/>
                </a:ext>
              </a:extLst>
            </p:cNvPr>
            <p:cNvSpPr/>
            <p:nvPr/>
          </p:nvSpPr>
          <p:spPr>
            <a:xfrm>
              <a:off x="8099205" y="2250945"/>
              <a:ext cx="783674" cy="563581"/>
            </a:xfrm>
            <a:custGeom>
              <a:avLst/>
              <a:gdLst>
                <a:gd name="connsiteX0" fmla="*/ 0 w 783674"/>
                <a:gd name="connsiteY0" fmla="*/ 0 h 563581"/>
                <a:gd name="connsiteX1" fmla="*/ 783674 w 783674"/>
                <a:gd name="connsiteY1" fmla="*/ 0 h 563581"/>
                <a:gd name="connsiteX2" fmla="*/ 783674 w 783674"/>
                <a:gd name="connsiteY2" fmla="*/ 563581 h 563581"/>
                <a:gd name="connsiteX3" fmla="*/ 0 w 783674"/>
                <a:gd name="connsiteY3" fmla="*/ 563581 h 563581"/>
                <a:gd name="connsiteX4" fmla="*/ 0 w 783674"/>
                <a:gd name="connsiteY4" fmla="*/ 0 h 56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674" h="563581">
                  <a:moveTo>
                    <a:pt x="0" y="0"/>
                  </a:moveTo>
                  <a:lnTo>
                    <a:pt x="783674" y="0"/>
                  </a:lnTo>
                  <a:lnTo>
                    <a:pt x="783674" y="563581"/>
                  </a:lnTo>
                  <a:lnTo>
                    <a:pt x="0" y="5635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388" tIns="128016" rIns="128016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b="1" kern="1200" dirty="0">
                  <a:solidFill>
                    <a:srgbClr val="002060"/>
                  </a:solidFill>
                </a:rPr>
                <a:t>2.5.2</a:t>
              </a: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FB314299-BF24-41CB-B4CB-70A2AF5828FD}"/>
                </a:ext>
              </a:extLst>
            </p:cNvPr>
            <p:cNvSpPr/>
            <p:nvPr/>
          </p:nvSpPr>
          <p:spPr>
            <a:xfrm>
              <a:off x="8099205" y="2754212"/>
              <a:ext cx="783674" cy="563581"/>
            </a:xfrm>
            <a:custGeom>
              <a:avLst/>
              <a:gdLst>
                <a:gd name="connsiteX0" fmla="*/ 0 w 783674"/>
                <a:gd name="connsiteY0" fmla="*/ 0 h 563581"/>
                <a:gd name="connsiteX1" fmla="*/ 783674 w 783674"/>
                <a:gd name="connsiteY1" fmla="*/ 0 h 563581"/>
                <a:gd name="connsiteX2" fmla="*/ 783674 w 783674"/>
                <a:gd name="connsiteY2" fmla="*/ 563581 h 563581"/>
                <a:gd name="connsiteX3" fmla="*/ 0 w 783674"/>
                <a:gd name="connsiteY3" fmla="*/ 563581 h 563581"/>
                <a:gd name="connsiteX4" fmla="*/ 0 w 783674"/>
                <a:gd name="connsiteY4" fmla="*/ 0 h 56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674" h="563581">
                  <a:moveTo>
                    <a:pt x="0" y="0"/>
                  </a:moveTo>
                  <a:lnTo>
                    <a:pt x="783674" y="0"/>
                  </a:lnTo>
                  <a:lnTo>
                    <a:pt x="783674" y="563581"/>
                  </a:lnTo>
                  <a:lnTo>
                    <a:pt x="0" y="5635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388" tIns="128016" rIns="128016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b="1" kern="1200" dirty="0">
                  <a:solidFill>
                    <a:srgbClr val="002060"/>
                  </a:solidFill>
                </a:rPr>
                <a:t>2.5.3</a:t>
              </a: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BBB9FD09-9422-4D47-852D-B12420614B19}"/>
                </a:ext>
              </a:extLst>
            </p:cNvPr>
            <p:cNvSpPr/>
            <p:nvPr/>
          </p:nvSpPr>
          <p:spPr>
            <a:xfrm>
              <a:off x="8099205" y="3199729"/>
              <a:ext cx="783674" cy="563581"/>
            </a:xfrm>
            <a:custGeom>
              <a:avLst/>
              <a:gdLst>
                <a:gd name="connsiteX0" fmla="*/ 0 w 783674"/>
                <a:gd name="connsiteY0" fmla="*/ 0 h 563581"/>
                <a:gd name="connsiteX1" fmla="*/ 783674 w 783674"/>
                <a:gd name="connsiteY1" fmla="*/ 0 h 563581"/>
                <a:gd name="connsiteX2" fmla="*/ 783674 w 783674"/>
                <a:gd name="connsiteY2" fmla="*/ 563581 h 563581"/>
                <a:gd name="connsiteX3" fmla="*/ 0 w 783674"/>
                <a:gd name="connsiteY3" fmla="*/ 563581 h 563581"/>
                <a:gd name="connsiteX4" fmla="*/ 0 w 783674"/>
                <a:gd name="connsiteY4" fmla="*/ 0 h 56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674" h="563581">
                  <a:moveTo>
                    <a:pt x="0" y="0"/>
                  </a:moveTo>
                  <a:lnTo>
                    <a:pt x="783674" y="0"/>
                  </a:lnTo>
                  <a:lnTo>
                    <a:pt x="783674" y="563581"/>
                  </a:lnTo>
                  <a:lnTo>
                    <a:pt x="0" y="5635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388" tIns="128016" rIns="128016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b="1" kern="1200" dirty="0">
                  <a:solidFill>
                    <a:srgbClr val="002060"/>
                  </a:solidFill>
                </a:rPr>
                <a:t>2.5.4</a:t>
              </a:r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A806E29E-1461-46EC-AB5F-9D40F7619117}"/>
                </a:ext>
              </a:extLst>
            </p:cNvPr>
            <p:cNvSpPr/>
            <p:nvPr/>
          </p:nvSpPr>
          <p:spPr>
            <a:xfrm>
              <a:off x="8097212" y="3678829"/>
              <a:ext cx="787660" cy="563581"/>
            </a:xfrm>
            <a:custGeom>
              <a:avLst/>
              <a:gdLst>
                <a:gd name="connsiteX0" fmla="*/ 0 w 787660"/>
                <a:gd name="connsiteY0" fmla="*/ 0 h 563581"/>
                <a:gd name="connsiteX1" fmla="*/ 787660 w 787660"/>
                <a:gd name="connsiteY1" fmla="*/ 0 h 563581"/>
                <a:gd name="connsiteX2" fmla="*/ 787660 w 787660"/>
                <a:gd name="connsiteY2" fmla="*/ 563581 h 563581"/>
                <a:gd name="connsiteX3" fmla="*/ 0 w 787660"/>
                <a:gd name="connsiteY3" fmla="*/ 563581 h 563581"/>
                <a:gd name="connsiteX4" fmla="*/ 0 w 787660"/>
                <a:gd name="connsiteY4" fmla="*/ 0 h 56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7660" h="563581">
                  <a:moveTo>
                    <a:pt x="0" y="0"/>
                  </a:moveTo>
                  <a:lnTo>
                    <a:pt x="787660" y="0"/>
                  </a:lnTo>
                  <a:lnTo>
                    <a:pt x="787660" y="563581"/>
                  </a:lnTo>
                  <a:lnTo>
                    <a:pt x="0" y="5635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6026" tIns="128016" rIns="128016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b="1" kern="1200" dirty="0">
                  <a:solidFill>
                    <a:srgbClr val="002060"/>
                  </a:solidFill>
                </a:rPr>
                <a:t>2.5.6</a:t>
              </a:r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7CC62D7D-FF4F-4147-8C9B-CBD352F823E2}"/>
                </a:ext>
              </a:extLst>
            </p:cNvPr>
            <p:cNvSpPr/>
            <p:nvPr/>
          </p:nvSpPr>
          <p:spPr>
            <a:xfrm>
              <a:off x="8096375" y="4124216"/>
              <a:ext cx="789547" cy="563581"/>
            </a:xfrm>
            <a:custGeom>
              <a:avLst/>
              <a:gdLst>
                <a:gd name="connsiteX0" fmla="*/ 0 w 789547"/>
                <a:gd name="connsiteY0" fmla="*/ 0 h 563581"/>
                <a:gd name="connsiteX1" fmla="*/ 789547 w 789547"/>
                <a:gd name="connsiteY1" fmla="*/ 0 h 563581"/>
                <a:gd name="connsiteX2" fmla="*/ 789547 w 789547"/>
                <a:gd name="connsiteY2" fmla="*/ 563581 h 563581"/>
                <a:gd name="connsiteX3" fmla="*/ 0 w 789547"/>
                <a:gd name="connsiteY3" fmla="*/ 563581 h 563581"/>
                <a:gd name="connsiteX4" fmla="*/ 0 w 789547"/>
                <a:gd name="connsiteY4" fmla="*/ 0 h 56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547" h="563581">
                  <a:moveTo>
                    <a:pt x="0" y="0"/>
                  </a:moveTo>
                  <a:lnTo>
                    <a:pt x="789547" y="0"/>
                  </a:lnTo>
                  <a:lnTo>
                    <a:pt x="789547" y="563581"/>
                  </a:lnTo>
                  <a:lnTo>
                    <a:pt x="0" y="5635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6327" tIns="128016" rIns="128017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b="1" kern="1200" dirty="0">
                  <a:solidFill>
                    <a:srgbClr val="002060"/>
                  </a:solidFill>
                </a:rPr>
                <a:t>3.8.3</a:t>
              </a: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29932C48-BA7F-4136-89BA-581DE783F070}"/>
                </a:ext>
              </a:extLst>
            </p:cNvPr>
            <p:cNvSpPr/>
            <p:nvPr/>
          </p:nvSpPr>
          <p:spPr>
            <a:xfrm>
              <a:off x="7365757" y="1760826"/>
              <a:ext cx="1397265" cy="643519"/>
            </a:xfrm>
            <a:custGeom>
              <a:avLst/>
              <a:gdLst>
                <a:gd name="connsiteX0" fmla="*/ 0 w 1460894"/>
                <a:gd name="connsiteY0" fmla="*/ 321760 h 643519"/>
                <a:gd name="connsiteX1" fmla="*/ 730447 w 1460894"/>
                <a:gd name="connsiteY1" fmla="*/ 0 h 643519"/>
                <a:gd name="connsiteX2" fmla="*/ 1460894 w 1460894"/>
                <a:gd name="connsiteY2" fmla="*/ 321760 h 643519"/>
                <a:gd name="connsiteX3" fmla="*/ 730447 w 1460894"/>
                <a:gd name="connsiteY3" fmla="*/ 643520 h 643519"/>
                <a:gd name="connsiteX4" fmla="*/ 0 w 1460894"/>
                <a:gd name="connsiteY4" fmla="*/ 321760 h 643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0894" h="643519">
                  <a:moveTo>
                    <a:pt x="0" y="321760"/>
                  </a:moveTo>
                  <a:cubicBezTo>
                    <a:pt x="0" y="144057"/>
                    <a:pt x="327032" y="0"/>
                    <a:pt x="730447" y="0"/>
                  </a:cubicBezTo>
                  <a:cubicBezTo>
                    <a:pt x="1133862" y="0"/>
                    <a:pt x="1460894" y="144057"/>
                    <a:pt x="1460894" y="321760"/>
                  </a:cubicBezTo>
                  <a:cubicBezTo>
                    <a:pt x="1460894" y="499463"/>
                    <a:pt x="1133862" y="643520"/>
                    <a:pt x="730447" y="643520"/>
                  </a:cubicBezTo>
                  <a:cubicBezTo>
                    <a:pt x="327032" y="643520"/>
                    <a:pt x="0" y="499463"/>
                    <a:pt x="0" y="32176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3943" tIns="94241" rIns="213943" bIns="94241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900" b="1" kern="1200" dirty="0"/>
                <a:t>Clasificador Funcional del Gasto (CFG)</a:t>
              </a:r>
            </a:p>
          </p:txBody>
        </p:sp>
      </p:grpSp>
      <p:sp>
        <p:nvSpPr>
          <p:cNvPr id="43" name="Signo más 42">
            <a:extLst>
              <a:ext uri="{FF2B5EF4-FFF2-40B4-BE49-F238E27FC236}">
                <a16:creationId xmlns:a16="http://schemas.microsoft.com/office/drawing/2014/main" id="{2F7E9C32-EF27-43A4-8ED3-5D307A923627}"/>
              </a:ext>
            </a:extLst>
          </p:cNvPr>
          <p:cNvSpPr/>
          <p:nvPr/>
        </p:nvSpPr>
        <p:spPr>
          <a:xfrm>
            <a:off x="1648902" y="2993597"/>
            <a:ext cx="397163" cy="7366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1625575-862F-4DF5-B1E1-B88E1E6A9131}"/>
              </a:ext>
            </a:extLst>
          </p:cNvPr>
          <p:cNvSpPr/>
          <p:nvPr/>
        </p:nvSpPr>
        <p:spPr>
          <a:xfrm>
            <a:off x="118181" y="5060650"/>
            <a:ext cx="87076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b="1" dirty="0">
                <a:solidFill>
                  <a:srgbClr val="0070C0"/>
                </a:solidFill>
              </a:rPr>
              <a:t>Excepción: </a:t>
            </a:r>
            <a:endParaRPr lang="es-ES" sz="1400" b="1" dirty="0">
              <a:solidFill>
                <a:srgbClr val="00B050"/>
              </a:solidFill>
            </a:endParaRPr>
          </a:p>
          <a:p>
            <a:pPr algn="just">
              <a:buClr>
                <a:srgbClr val="00B050"/>
              </a:buClr>
            </a:pPr>
            <a:r>
              <a:rPr lang="es-ES" sz="1400" b="1" dirty="0"/>
              <a:t>En el caso específico del programa presupuestario </a:t>
            </a:r>
            <a:r>
              <a:rPr lang="es-ES" sz="1400" b="1" i="1" dirty="0">
                <a:solidFill>
                  <a:srgbClr val="0070C0"/>
                </a:solidFill>
              </a:rPr>
              <a:t>E068 “Vinculación de la </a:t>
            </a:r>
            <a:r>
              <a:rPr lang="es-ES" sz="1400" b="1" i="1" dirty="0">
                <a:solidFill>
                  <a:srgbClr val="00B050"/>
                </a:solidFill>
              </a:rPr>
              <a:t>Comunidad Universitaria </a:t>
            </a:r>
            <a:r>
              <a:rPr lang="es-ES" sz="1400" b="1" i="1" dirty="0">
                <a:solidFill>
                  <a:srgbClr val="0070C0"/>
                </a:solidFill>
              </a:rPr>
              <a:t>con los sectores económico y social”, </a:t>
            </a:r>
            <a:r>
              <a:rPr lang="es-ES" sz="1400" b="1" dirty="0"/>
              <a:t>tanto para NMS como para NS,  para el Proceso-Proyecto denominado </a:t>
            </a:r>
            <a:r>
              <a:rPr lang="es-ES" sz="1400" b="1" dirty="0">
                <a:solidFill>
                  <a:srgbClr val="0070C0"/>
                </a:solidFill>
              </a:rPr>
              <a:t>“Gestión de contratos de prestación de servicios y vinculación que otorgue la UG a favor de terceros” </a:t>
            </a:r>
            <a:r>
              <a:rPr lang="es-ES" sz="1400" b="1" dirty="0"/>
              <a:t>la combinación deberá ser:</a:t>
            </a:r>
          </a:p>
          <a:p>
            <a:pPr marL="627063" indent="-266700">
              <a:buClr>
                <a:srgbClr val="00B050"/>
              </a:buClr>
              <a:buFont typeface="+mj-lt"/>
              <a:buAutoNum type="arabicPeriod"/>
            </a:pPr>
            <a:r>
              <a:rPr lang="es-ES" sz="1400" b="1" i="1" dirty="0">
                <a:solidFill>
                  <a:srgbClr val="00B050"/>
                </a:solidFill>
              </a:rPr>
              <a:t>256-E06803-P2859. </a:t>
            </a:r>
            <a:r>
              <a:rPr lang="es-ES" sz="1400" b="1" dirty="0"/>
              <a:t>Convenio para prestación de Servicios Educativos y Actividades Inherentes.</a:t>
            </a:r>
          </a:p>
          <a:p>
            <a:pPr marL="627063" indent="-266700">
              <a:buClr>
                <a:srgbClr val="00B050"/>
              </a:buClr>
              <a:buFont typeface="+mj-lt"/>
              <a:buAutoNum type="arabicPeriod"/>
            </a:pPr>
            <a:r>
              <a:rPr lang="es-ES" sz="1400" b="1" i="1" dirty="0">
                <a:solidFill>
                  <a:srgbClr val="00B050"/>
                </a:solidFill>
              </a:rPr>
              <a:t>383-E06803-P2859. </a:t>
            </a:r>
            <a:r>
              <a:rPr lang="es-ES" sz="1400" b="1" dirty="0"/>
              <a:t>Convenio para prestación de Servicios Científicos y Tecnológicos.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412AB9C6-5B26-4A2B-89D8-1C69392F31FB}"/>
              </a:ext>
            </a:extLst>
          </p:cNvPr>
          <p:cNvCxnSpPr>
            <a:cxnSpLocks/>
          </p:cNvCxnSpPr>
          <p:nvPr/>
        </p:nvCxnSpPr>
        <p:spPr>
          <a:xfrm>
            <a:off x="118184" y="4763553"/>
            <a:ext cx="0" cy="15173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79B7D5F-950C-41B7-B185-1DF12386191C}"/>
              </a:ext>
            </a:extLst>
          </p:cNvPr>
          <p:cNvGrpSpPr/>
          <p:nvPr/>
        </p:nvGrpSpPr>
        <p:grpSpPr>
          <a:xfrm>
            <a:off x="118181" y="3704412"/>
            <a:ext cx="1542199" cy="2576465"/>
            <a:chOff x="118181" y="3704412"/>
            <a:chExt cx="1542199" cy="2576465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FB2EFD78-6F94-4970-8DD4-E76EB8ACF8A0}"/>
                </a:ext>
              </a:extLst>
            </p:cNvPr>
            <p:cNvGrpSpPr/>
            <p:nvPr/>
          </p:nvGrpSpPr>
          <p:grpSpPr>
            <a:xfrm flipH="1">
              <a:off x="118181" y="3704412"/>
              <a:ext cx="1542199" cy="2576465"/>
              <a:chOff x="8029302" y="3734115"/>
              <a:chExt cx="1542199" cy="2576465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887620B4-E048-42FB-8B41-92102F986364}"/>
                  </a:ext>
                </a:extLst>
              </p:cNvPr>
              <p:cNvGrpSpPr/>
              <p:nvPr/>
            </p:nvGrpSpPr>
            <p:grpSpPr>
              <a:xfrm>
                <a:off x="8029302" y="3734115"/>
                <a:ext cx="1542199" cy="1065233"/>
                <a:chOff x="8055429" y="4183111"/>
                <a:chExt cx="1542199" cy="1065233"/>
              </a:xfrm>
            </p:grpSpPr>
            <p:sp>
              <p:nvSpPr>
                <p:cNvPr id="2" name="Elipse 1">
                  <a:extLst>
                    <a:ext uri="{FF2B5EF4-FFF2-40B4-BE49-F238E27FC236}">
                      <a16:creationId xmlns:a16="http://schemas.microsoft.com/office/drawing/2014/main" id="{B2F9AACA-D672-4810-BD11-45A4B2FBAB7D}"/>
                    </a:ext>
                  </a:extLst>
                </p:cNvPr>
                <p:cNvSpPr/>
                <p:nvPr/>
              </p:nvSpPr>
              <p:spPr>
                <a:xfrm>
                  <a:off x="8055429" y="4183111"/>
                  <a:ext cx="914400" cy="966739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MX" dirty="0"/>
                </a:p>
              </p:txBody>
            </p:sp>
            <p:cxnSp>
              <p:nvCxnSpPr>
                <p:cNvPr id="5" name="Conector recto 4">
                  <a:extLst>
                    <a:ext uri="{FF2B5EF4-FFF2-40B4-BE49-F238E27FC236}">
                      <a16:creationId xmlns:a16="http://schemas.microsoft.com/office/drawing/2014/main" id="{81D4A382-9BDC-482C-AA90-9B15B09A0F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69829" y="4652195"/>
                  <a:ext cx="627799" cy="59614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Conector recto de flecha 18">
                <a:extLst>
                  <a:ext uri="{FF2B5EF4-FFF2-40B4-BE49-F238E27FC236}">
                    <a16:creationId xmlns:a16="http://schemas.microsoft.com/office/drawing/2014/main" id="{8760869E-9DD5-4186-B16C-78D662F8C5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45055" y="6310580"/>
                <a:ext cx="4229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Conector recto de flecha 32">
              <a:extLst>
                <a:ext uri="{FF2B5EF4-FFF2-40B4-BE49-F238E27FC236}">
                  <a16:creationId xmlns:a16="http://schemas.microsoft.com/office/drawing/2014/main" id="{AAB8DDA4-7DF4-4DB2-BA0D-77A532AB32C0}"/>
                </a:ext>
              </a:extLst>
            </p:cNvPr>
            <p:cNvCxnSpPr>
              <a:cxnSpLocks/>
            </p:cNvCxnSpPr>
            <p:nvPr/>
          </p:nvCxnSpPr>
          <p:spPr>
            <a:xfrm>
              <a:off x="133542" y="6076225"/>
              <a:ext cx="42298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ángulo 30">
            <a:extLst>
              <a:ext uri="{FF2B5EF4-FFF2-40B4-BE49-F238E27FC236}">
                <a16:creationId xmlns:a16="http://schemas.microsoft.com/office/drawing/2014/main" id="{5E0BFF88-D715-4A70-A885-D3822A303F41}"/>
              </a:ext>
            </a:extLst>
          </p:cNvPr>
          <p:cNvSpPr/>
          <p:nvPr/>
        </p:nvSpPr>
        <p:spPr>
          <a:xfrm>
            <a:off x="457199" y="222276"/>
            <a:ext cx="6727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  <a:latin typeface="Raleway SemiBold"/>
                <a:cs typeface="Raleway Regular"/>
              </a:rPr>
              <a:t>ÁREAS FUNCIONALES 2020/ Universidad de Guanajuato</a:t>
            </a:r>
            <a:endParaRPr lang="es-ES" b="1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8740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Graphic spid="20" grpId="0">
        <p:bldAsOne/>
      </p:bldGraphic>
      <p:bldP spid="43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58981"/>
          </a:xfrm>
          <a:prstGeom prst="rect">
            <a:avLst/>
          </a:prstGeom>
        </p:spPr>
      </p:pic>
      <p:sp>
        <p:nvSpPr>
          <p:cNvPr id="6" name="Botón de acción: ir hacia atrás o anterior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3B2A8E6-B11F-43A9-AB37-BF3400E24490}"/>
              </a:ext>
            </a:extLst>
          </p:cNvPr>
          <p:cNvSpPr/>
          <p:nvPr/>
        </p:nvSpPr>
        <p:spPr>
          <a:xfrm>
            <a:off x="8512629" y="6498770"/>
            <a:ext cx="174171" cy="187779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8225ADD7-B05F-4C02-8BA5-8CBF61E7EA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2167229"/>
              </p:ext>
            </p:extLst>
          </p:nvPr>
        </p:nvGraphicFramePr>
        <p:xfrm>
          <a:off x="2321303" y="1447155"/>
          <a:ext cx="6583476" cy="3828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2AF543AF-656A-4A8F-9ABC-0854029783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8999057"/>
              </p:ext>
            </p:extLst>
          </p:nvPr>
        </p:nvGraphicFramePr>
        <p:xfrm>
          <a:off x="61024" y="1883287"/>
          <a:ext cx="3092862" cy="3290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3" name="Signo más 42">
            <a:extLst>
              <a:ext uri="{FF2B5EF4-FFF2-40B4-BE49-F238E27FC236}">
                <a16:creationId xmlns:a16="http://schemas.microsoft.com/office/drawing/2014/main" id="{2F7E9C32-EF27-43A4-8ED3-5D307A923627}"/>
              </a:ext>
            </a:extLst>
          </p:cNvPr>
          <p:cNvSpPr/>
          <p:nvPr/>
        </p:nvSpPr>
        <p:spPr>
          <a:xfrm>
            <a:off x="1811529" y="3258820"/>
            <a:ext cx="397163" cy="7366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9" name="Marcador de contenido 6">
            <a:extLst>
              <a:ext uri="{FF2B5EF4-FFF2-40B4-BE49-F238E27FC236}">
                <a16:creationId xmlns:a16="http://schemas.microsoft.com/office/drawing/2014/main" id="{775FC02F-964D-437E-85C3-0CBC4F3AD884}"/>
              </a:ext>
            </a:extLst>
          </p:cNvPr>
          <p:cNvSpPr txBox="1">
            <a:spLocks/>
          </p:cNvSpPr>
          <p:nvPr/>
        </p:nvSpPr>
        <p:spPr>
          <a:xfrm>
            <a:off x="118181" y="960849"/>
            <a:ext cx="8899209" cy="5122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solidFill>
                  <a:srgbClr val="0070C0"/>
                </a:solidFill>
                <a:latin typeface="Raleway SemiBold"/>
                <a:cs typeface="Raleway SemiBold"/>
              </a:rPr>
              <a:t>E040. Investigación, desarrollo tecnológico e innovación de la UG</a:t>
            </a:r>
            <a:endParaRPr lang="es-ES" sz="3800" b="1" dirty="0">
              <a:solidFill>
                <a:srgbClr val="00B050"/>
              </a:solidFill>
              <a:highlight>
                <a:srgbClr val="C0C0C0"/>
              </a:highlight>
              <a:latin typeface="Raleway Regular"/>
              <a:cs typeface="Raleway Regular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C364D1B-6ACA-496A-BFFE-AB7EE9ACE2FB}"/>
              </a:ext>
            </a:extLst>
          </p:cNvPr>
          <p:cNvSpPr/>
          <p:nvPr/>
        </p:nvSpPr>
        <p:spPr>
          <a:xfrm>
            <a:off x="279143" y="5396865"/>
            <a:ext cx="85505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solidFill>
                  <a:srgbClr val="0070C0"/>
                </a:solidFill>
              </a:rPr>
              <a:t>Excepción: </a:t>
            </a:r>
          </a:p>
          <a:p>
            <a:pPr algn="just"/>
            <a:r>
              <a:rPr lang="es-ES" sz="1600" dirty="0"/>
              <a:t>En el caso del programa presupuestario </a:t>
            </a:r>
            <a:r>
              <a:rPr lang="es-ES" sz="1600" b="1" i="1" dirty="0">
                <a:solidFill>
                  <a:srgbClr val="0070C0"/>
                </a:solidFill>
              </a:rPr>
              <a:t>E040 “Investigación, desarrollo tecnológico e innovación de la UG” </a:t>
            </a:r>
            <a:r>
              <a:rPr lang="es-ES" sz="1600" b="1" i="1" dirty="0">
                <a:solidFill>
                  <a:srgbClr val="00B050"/>
                </a:solidFill>
              </a:rPr>
              <a:t>Exclusivamente en el componente 02 </a:t>
            </a:r>
            <a:r>
              <a:rPr lang="es-ES" sz="1600" b="1" i="1" dirty="0">
                <a:solidFill>
                  <a:srgbClr val="0070C0"/>
                </a:solidFill>
              </a:rPr>
              <a:t>“Investigadores formados en PEP de calidad, acreditados nacional e internacionalmente (E04002)” </a:t>
            </a:r>
            <a:r>
              <a:rPr lang="es-ES" sz="1600" dirty="0"/>
              <a:t>el clasificador funcional del gasto será 2.5.4</a:t>
            </a:r>
            <a:r>
              <a:rPr lang="es-ES" sz="1600" b="1" dirty="0"/>
              <a:t>, </a:t>
            </a:r>
            <a:r>
              <a:rPr lang="es-ES" sz="1600" dirty="0"/>
              <a:t>la combinación deberá ser </a:t>
            </a:r>
            <a:r>
              <a:rPr lang="es-ES" sz="1600" b="1" dirty="0">
                <a:solidFill>
                  <a:srgbClr val="00B050"/>
                </a:solidFill>
              </a:rPr>
              <a:t>254-E04002-P0844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4DFA3EF-CC8E-412D-BF07-65408081BF10}"/>
              </a:ext>
            </a:extLst>
          </p:cNvPr>
          <p:cNvGrpSpPr/>
          <p:nvPr/>
        </p:nvGrpSpPr>
        <p:grpSpPr>
          <a:xfrm>
            <a:off x="166533" y="4396425"/>
            <a:ext cx="1607902" cy="1208267"/>
            <a:chOff x="7038077" y="4401922"/>
            <a:chExt cx="1607902" cy="1208267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C9690D3-0408-4F5F-BEDF-6D6CB0CEA98C}"/>
                </a:ext>
              </a:extLst>
            </p:cNvPr>
            <p:cNvSpPr/>
            <p:nvPr/>
          </p:nvSpPr>
          <p:spPr>
            <a:xfrm>
              <a:off x="7731579" y="4401922"/>
              <a:ext cx="914400" cy="64283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50F6D778-C28F-4819-B40E-576CFCED87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38077" y="4743910"/>
              <a:ext cx="693503" cy="6584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7356129E-6BE3-41DF-B7EA-5C0FC927DD58}"/>
                </a:ext>
              </a:extLst>
            </p:cNvPr>
            <p:cNvCxnSpPr>
              <a:cxnSpLocks/>
            </p:cNvCxnSpPr>
            <p:nvPr/>
          </p:nvCxnSpPr>
          <p:spPr>
            <a:xfrm>
              <a:off x="7038077" y="5384741"/>
              <a:ext cx="206847" cy="22544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4089C71-5CDF-4449-83FF-E23F08D02C8A}"/>
              </a:ext>
            </a:extLst>
          </p:cNvPr>
          <p:cNvSpPr/>
          <p:nvPr/>
        </p:nvSpPr>
        <p:spPr>
          <a:xfrm>
            <a:off x="457199" y="222276"/>
            <a:ext cx="6727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  <a:latin typeface="Raleway SemiBold"/>
                <a:cs typeface="Raleway Regular"/>
              </a:rPr>
              <a:t>ÁREAS FUNCIONALES 2020/ Universidad de Guanajuato</a:t>
            </a:r>
            <a:endParaRPr lang="es-ES" b="1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4471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Graphic spid="22" grpId="0">
        <p:bldAsOne/>
      </p:bldGraphic>
      <p:bldP spid="43" grpId="0" animBg="1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58981"/>
          </a:xfrm>
          <a:prstGeom prst="rect">
            <a:avLst/>
          </a:prstGeom>
        </p:spPr>
      </p:pic>
      <p:sp>
        <p:nvSpPr>
          <p:cNvPr id="45" name="Marcador de contenido 6">
            <a:extLst>
              <a:ext uri="{FF2B5EF4-FFF2-40B4-BE49-F238E27FC236}">
                <a16:creationId xmlns:a16="http://schemas.microsoft.com/office/drawing/2014/main" id="{D2C06B9F-88C6-4BCE-925B-FA9193CB1DA9}"/>
              </a:ext>
            </a:extLst>
          </p:cNvPr>
          <p:cNvSpPr txBox="1">
            <a:spLocks/>
          </p:cNvSpPr>
          <p:nvPr/>
        </p:nvSpPr>
        <p:spPr>
          <a:xfrm>
            <a:off x="118181" y="894524"/>
            <a:ext cx="8899209" cy="5122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solidFill>
                  <a:srgbClr val="0070C0"/>
                </a:solidFill>
                <a:latin typeface="Raleway SemiBold"/>
                <a:cs typeface="Raleway SemiBold"/>
              </a:rPr>
              <a:t>E035. Extensión del conocimiento, arte y cultura hacia la sociedad</a:t>
            </a:r>
            <a:endParaRPr lang="es-ES" sz="3800" b="1" dirty="0">
              <a:highlight>
                <a:srgbClr val="C0C0C0"/>
              </a:highlight>
              <a:latin typeface="Raleway Regular"/>
              <a:cs typeface="Raleway Regular"/>
            </a:endParaRPr>
          </a:p>
        </p:txBody>
      </p:sp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8225ADD7-B05F-4C02-8BA5-8CBF61E7EA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24824"/>
              </p:ext>
            </p:extLst>
          </p:nvPr>
        </p:nvGraphicFramePr>
        <p:xfrm>
          <a:off x="1782112" y="1288937"/>
          <a:ext cx="7110428" cy="3940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2AF543AF-656A-4A8F-9ABC-0854029783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8126698"/>
              </p:ext>
            </p:extLst>
          </p:nvPr>
        </p:nvGraphicFramePr>
        <p:xfrm>
          <a:off x="48332" y="2189076"/>
          <a:ext cx="2452388" cy="2194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3" name="Signo más 42">
            <a:extLst>
              <a:ext uri="{FF2B5EF4-FFF2-40B4-BE49-F238E27FC236}">
                <a16:creationId xmlns:a16="http://schemas.microsoft.com/office/drawing/2014/main" id="{2F7E9C32-EF27-43A4-8ED3-5D307A923627}"/>
              </a:ext>
            </a:extLst>
          </p:cNvPr>
          <p:cNvSpPr/>
          <p:nvPr/>
        </p:nvSpPr>
        <p:spPr>
          <a:xfrm>
            <a:off x="1564019" y="3060233"/>
            <a:ext cx="397163" cy="7366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B2A906F-937A-40F4-942A-7407A052EC83}"/>
              </a:ext>
            </a:extLst>
          </p:cNvPr>
          <p:cNvSpPr/>
          <p:nvPr/>
        </p:nvSpPr>
        <p:spPr>
          <a:xfrm>
            <a:off x="182879" y="5119255"/>
            <a:ext cx="878629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b="1" dirty="0">
                <a:solidFill>
                  <a:srgbClr val="0070C0"/>
                </a:solidFill>
              </a:rPr>
              <a:t>Excepción: </a:t>
            </a:r>
          </a:p>
          <a:p>
            <a:pPr algn="just"/>
            <a:endParaRPr lang="es-ES" sz="700" b="1" dirty="0">
              <a:solidFill>
                <a:srgbClr val="0070C0"/>
              </a:solidFill>
            </a:endParaRPr>
          </a:p>
          <a:p>
            <a:pPr algn="just"/>
            <a:r>
              <a:rPr lang="es-ES" sz="1200" dirty="0"/>
              <a:t>En el caso específico de los </a:t>
            </a:r>
            <a:r>
              <a:rPr lang="es-ES" sz="1200" b="1" dirty="0">
                <a:solidFill>
                  <a:srgbClr val="00B050"/>
                </a:solidFill>
              </a:rPr>
              <a:t>PE con área del conocimiento de Artes</a:t>
            </a:r>
            <a:r>
              <a:rPr lang="es-ES" sz="1200" dirty="0"/>
              <a:t>, el programa presupuestario  </a:t>
            </a:r>
            <a:r>
              <a:rPr lang="es-ES" sz="1200" b="1" i="1" dirty="0">
                <a:solidFill>
                  <a:srgbClr val="0070C0"/>
                </a:solidFill>
              </a:rPr>
              <a:t>E035 “Extensión del conocimiento, arte y cultura hacia la sociedad”,  para el componente 01 y 02 </a:t>
            </a:r>
            <a:r>
              <a:rPr lang="es-ES" sz="1200" dirty="0"/>
              <a:t>la clasificación funcional del gasto puede ser </a:t>
            </a:r>
            <a:r>
              <a:rPr lang="es-ES" sz="1200" b="1" dirty="0">
                <a:solidFill>
                  <a:srgbClr val="0070C0"/>
                </a:solidFill>
              </a:rPr>
              <a:t>253</a:t>
            </a:r>
            <a:r>
              <a:rPr lang="es-ES" sz="1200" dirty="0"/>
              <a:t> </a:t>
            </a:r>
            <a:r>
              <a:rPr lang="es-ES" sz="1200" b="1" dirty="0"/>
              <a:t>derivado de la actividad sustantiva de los PE que se imparten</a:t>
            </a:r>
            <a:r>
              <a:rPr lang="es-ES" sz="1200" dirty="0"/>
              <a:t>, por lo cuál la combinación podrá ser la siguiente:</a:t>
            </a:r>
          </a:p>
          <a:p>
            <a:pPr algn="just"/>
            <a:endParaRPr lang="es-ES" sz="7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rgbClr val="00B050"/>
                </a:solidFill>
              </a:rPr>
              <a:t>253-E03501-P2861</a:t>
            </a:r>
            <a:r>
              <a:rPr lang="es-ES" sz="1200" b="1" dirty="0">
                <a:solidFill>
                  <a:srgbClr val="0070C0"/>
                </a:solidFill>
              </a:rPr>
              <a:t> </a:t>
            </a:r>
            <a:r>
              <a:rPr lang="es-ES" sz="1200" dirty="0"/>
              <a:t>Talleres de formación artística impartidos en las Sedes Universitarias de la UG.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rgbClr val="00B050"/>
                </a:solidFill>
              </a:rPr>
              <a:t>253-E03502-P0847</a:t>
            </a:r>
            <a:r>
              <a:rPr lang="es-ES" sz="1200" b="1" dirty="0">
                <a:solidFill>
                  <a:srgbClr val="0070C0"/>
                </a:solidFill>
              </a:rPr>
              <a:t> </a:t>
            </a:r>
            <a:r>
              <a:rPr lang="es-ES" sz="1200" dirty="0"/>
              <a:t>Eventos artísticos y culturales de alto impacto social de la UG presentados a la población.</a:t>
            </a:r>
            <a:endParaRPr lang="es-ES" sz="1200" b="1" dirty="0">
              <a:solidFill>
                <a:srgbClr val="0070C0"/>
              </a:solidFill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87BBEC64-6D08-42C7-AAF3-E1169F67EF85}"/>
              </a:ext>
            </a:extLst>
          </p:cNvPr>
          <p:cNvGrpSpPr/>
          <p:nvPr/>
        </p:nvGrpSpPr>
        <p:grpSpPr>
          <a:xfrm>
            <a:off x="171768" y="2971393"/>
            <a:ext cx="1299722" cy="2226876"/>
            <a:chOff x="7346257" y="4401922"/>
            <a:chExt cx="1299722" cy="2897553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9C4E455A-70F9-4194-8095-A51DC3B22F9F}"/>
                </a:ext>
              </a:extLst>
            </p:cNvPr>
            <p:cNvSpPr/>
            <p:nvPr/>
          </p:nvSpPr>
          <p:spPr>
            <a:xfrm>
              <a:off x="7731579" y="4401922"/>
              <a:ext cx="914400" cy="64283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8A35F4E8-2976-48C3-B4EA-DF64B4B30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6257" y="4738828"/>
              <a:ext cx="381080" cy="163731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E85DADB2-A1D1-46B2-BBAF-99074D5F8409}"/>
                </a:ext>
              </a:extLst>
            </p:cNvPr>
            <p:cNvCxnSpPr>
              <a:cxnSpLocks/>
            </p:cNvCxnSpPr>
            <p:nvPr/>
          </p:nvCxnSpPr>
          <p:spPr>
            <a:xfrm>
              <a:off x="7349310" y="6360653"/>
              <a:ext cx="113310" cy="9388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140F359-9CA4-4F21-8D2F-F1C72C2E12D5}"/>
              </a:ext>
            </a:extLst>
          </p:cNvPr>
          <p:cNvSpPr/>
          <p:nvPr/>
        </p:nvSpPr>
        <p:spPr>
          <a:xfrm>
            <a:off x="457199" y="222276"/>
            <a:ext cx="6727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  <a:latin typeface="Raleway SemiBold"/>
                <a:cs typeface="Raleway Regular"/>
              </a:rPr>
              <a:t>ÁREAS FUNCIONALES 2020/ Universidad de Guanajuato</a:t>
            </a:r>
            <a:endParaRPr lang="es-ES" b="1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4770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Graphic spid="20" grpId="0">
        <p:bldAsOne/>
      </p:bldGraphic>
      <p:bldGraphic spid="22" grpId="0">
        <p:bldAsOne/>
      </p:bldGraphic>
      <p:bldP spid="43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70A5524-F2EB-44DE-95F5-212FF4E7A864}"/>
              </a:ext>
            </a:extLst>
          </p:cNvPr>
          <p:cNvSpPr txBox="1"/>
          <p:nvPr/>
        </p:nvSpPr>
        <p:spPr>
          <a:xfrm>
            <a:off x="2155371" y="1654628"/>
            <a:ext cx="4833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Raleway" panose="020B0303030101060003" pitchFamily="34" charset="0"/>
              </a:rPr>
              <a:t>ÁREAS FUNCIONALES DE </a:t>
            </a:r>
            <a:r>
              <a:rPr lang="es-MX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Raleway" panose="020B0303030101060003" pitchFamily="34" charset="0"/>
              </a:rPr>
              <a:t>PROCESOS GESTIÓN </a:t>
            </a:r>
            <a:r>
              <a:rPr lang="es-MX" sz="3600" b="1" dirty="0">
                <a:latin typeface="Raleway" panose="020B0303030101060003" pitchFamily="34" charset="0"/>
              </a:rPr>
              <a:t>Y SUS COMBINACIONES</a:t>
            </a:r>
          </a:p>
        </p:txBody>
      </p:sp>
    </p:spTree>
    <p:extLst>
      <p:ext uri="{BB962C8B-B14F-4D97-AF65-F5344CB8AC3E}">
        <p14:creationId xmlns:p14="http://schemas.microsoft.com/office/powerpoint/2010/main" val="615104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5898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EFEEF8F-12B8-40DB-BDE8-36E576135CF4}"/>
              </a:ext>
            </a:extLst>
          </p:cNvPr>
          <p:cNvSpPr txBox="1"/>
          <p:nvPr/>
        </p:nvSpPr>
        <p:spPr>
          <a:xfrm>
            <a:off x="325895" y="3805048"/>
            <a:ext cx="28440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0070C0"/>
                </a:solidFill>
              </a:rPr>
              <a:t>R001. </a:t>
            </a:r>
            <a:r>
              <a:rPr lang="es-ES" sz="1400" b="1" dirty="0"/>
              <a:t>Universidad con sentido humanista y responsabilidad social</a:t>
            </a:r>
            <a:endParaRPr lang="es-MX" sz="14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0070C0"/>
                </a:solidFill>
              </a:rPr>
              <a:t>M001. </a:t>
            </a:r>
            <a:r>
              <a:rPr lang="es-ES" sz="1400" b="1" dirty="0"/>
              <a:t>Gestión eficiente y orientada a resultados.</a:t>
            </a:r>
            <a:endParaRPr lang="es-MX" sz="1400" b="1" dirty="0"/>
          </a:p>
          <a:p>
            <a:pPr algn="just"/>
            <a:endParaRPr lang="es-MX" sz="14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0070C0"/>
                </a:solidFill>
              </a:rPr>
              <a:t>O001. </a:t>
            </a:r>
            <a:r>
              <a:rPr lang="es-ES" sz="1400" b="1" dirty="0"/>
              <a:t>Transparencia, Rendición de Cuentas, Evaluación, Control Interno y Fiscalización.</a:t>
            </a:r>
            <a:endParaRPr lang="es-MX" sz="1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A6A40F-953F-46FC-9295-315E9528F8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520"/>
          <a:stretch/>
        </p:blipFill>
        <p:spPr>
          <a:xfrm>
            <a:off x="3544842" y="971172"/>
            <a:ext cx="5458695" cy="5667753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96FBF987-D906-4F09-A0F6-4B270A62F72E}"/>
              </a:ext>
            </a:extLst>
          </p:cNvPr>
          <p:cNvGrpSpPr/>
          <p:nvPr/>
        </p:nvGrpSpPr>
        <p:grpSpPr>
          <a:xfrm>
            <a:off x="65446" y="1335278"/>
            <a:ext cx="3297521" cy="2223262"/>
            <a:chOff x="33831" y="1335278"/>
            <a:chExt cx="3297521" cy="222326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1975F2D-AF86-4729-8EE4-ADE35E799B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676" t="38389" r="21540" b="27211"/>
            <a:stretch/>
          </p:blipFill>
          <p:spPr>
            <a:xfrm>
              <a:off x="33831" y="1476870"/>
              <a:ext cx="1290557" cy="1601610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CE07E626-59F4-4204-97BA-6D4E00BCB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2884" t="47777" r="40519" b="35888"/>
            <a:stretch/>
          </p:blipFill>
          <p:spPr>
            <a:xfrm>
              <a:off x="1324388" y="2033870"/>
              <a:ext cx="350520" cy="647701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3B28FE70-51D5-4701-98DC-07E9DC8CD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14207" y="1335278"/>
              <a:ext cx="1617145" cy="2223262"/>
            </a:xfrm>
            <a:prstGeom prst="rect">
              <a:avLst/>
            </a:prstGeom>
          </p:spPr>
        </p:pic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6E07A9F4-9E30-4624-8ADF-94C2FDF66D6D}"/>
              </a:ext>
            </a:extLst>
          </p:cNvPr>
          <p:cNvSpPr/>
          <p:nvPr/>
        </p:nvSpPr>
        <p:spPr>
          <a:xfrm>
            <a:off x="457199" y="222276"/>
            <a:ext cx="6727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  <a:latin typeface="Raleway SemiBold"/>
                <a:cs typeface="Raleway Regular"/>
              </a:rPr>
              <a:t>ÁREAS FUNCIONALES 2020/ Universidad de Guanajuato</a:t>
            </a:r>
            <a:endParaRPr lang="es-ES" b="1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624049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58981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70D1D3B-547C-4995-8C02-7D763A3A4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690" y="894525"/>
            <a:ext cx="8553449" cy="4866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S" sz="2400" dirty="0">
                <a:solidFill>
                  <a:srgbClr val="C00000"/>
                </a:solidFill>
                <a:latin typeface="Raleway SemiBold"/>
                <a:cs typeface="Raleway SemiBold"/>
              </a:rPr>
              <a:t>Criterios generales para determinación de AF para el PbR 2020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C038503-D9D3-4E02-AB04-5BB32AAB0AED}"/>
              </a:ext>
            </a:extLst>
          </p:cNvPr>
          <p:cNvSpPr/>
          <p:nvPr/>
        </p:nvSpPr>
        <p:spPr>
          <a:xfrm>
            <a:off x="125766" y="1378454"/>
            <a:ext cx="889246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solidFill>
                  <a:srgbClr val="0070C0"/>
                </a:solidFill>
              </a:rPr>
              <a:t>Principales conceptos de gastos en relación al Área Funcional: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/>
              <a:t>Prendas de seguridad para personal para prevención de riesgos laborales, botiquines para el  personal, capacitación de personal administrativo, entre otras: </a:t>
            </a:r>
            <a:r>
              <a:rPr lang="es-ES" sz="1600" b="1" dirty="0">
                <a:solidFill>
                  <a:srgbClr val="0070C0"/>
                </a:solidFill>
              </a:rPr>
              <a:t>AF </a:t>
            </a:r>
            <a:r>
              <a:rPr lang="es-ES" sz="1600" b="1" i="1" dirty="0">
                <a:solidFill>
                  <a:srgbClr val="0070C0"/>
                </a:solidFill>
              </a:rPr>
              <a:t>256-M00103-G1136.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/>
              <a:t>Adquisición de mobiliario y/o equipo para personal administrativo, agendas para personal directivo y administrativo, pago de garrafones de agua, entre otras: </a:t>
            </a:r>
            <a:r>
              <a:rPr lang="es-ES" sz="1600" b="1" dirty="0">
                <a:solidFill>
                  <a:srgbClr val="0070C0"/>
                </a:solidFill>
              </a:rPr>
              <a:t>AF </a:t>
            </a:r>
            <a:r>
              <a:rPr lang="es-ES" sz="1600" b="1" i="1" dirty="0">
                <a:solidFill>
                  <a:srgbClr val="0070C0"/>
                </a:solidFill>
              </a:rPr>
              <a:t>256-M00104-G1136.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b="1" i="1" dirty="0">
              <a:solidFill>
                <a:srgbClr val="0070C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/>
              <a:t>Software administrativo: </a:t>
            </a:r>
            <a:r>
              <a:rPr lang="es-ES" sz="1600" b="1" dirty="0">
                <a:solidFill>
                  <a:srgbClr val="0070C0"/>
                </a:solidFill>
              </a:rPr>
              <a:t>AF </a:t>
            </a:r>
            <a:r>
              <a:rPr lang="es-ES" sz="1600" b="1" i="1" dirty="0">
                <a:solidFill>
                  <a:srgbClr val="0070C0"/>
                </a:solidFill>
              </a:rPr>
              <a:t>256-M00105-G1136.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/>
              <a:t>Artículos para limpieza, fertilizantes, fumigación, jardinería, herramientas menores, duplicados de llaves y/o candados, entre otras: </a:t>
            </a:r>
            <a:r>
              <a:rPr lang="es-ES" sz="1600" b="1" dirty="0">
                <a:solidFill>
                  <a:srgbClr val="0070C0"/>
                </a:solidFill>
              </a:rPr>
              <a:t>AF </a:t>
            </a:r>
            <a:r>
              <a:rPr lang="es-ES" sz="1600" b="1" i="1" dirty="0">
                <a:solidFill>
                  <a:srgbClr val="0070C0"/>
                </a:solidFill>
              </a:rPr>
              <a:t>256-M00106-G1136.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/>
              <a:t>Refacciones y accesorios menores de equipo de transporte, Mantenimiento y conservación de vehículos, Seguro y/o verificaciones de equipo de transporte, Pensión de vehículos, Combustible exclusivo para mensajería de las entidades, entre otras: </a:t>
            </a:r>
            <a:r>
              <a:rPr lang="es-ES" sz="1600" b="1" dirty="0">
                <a:solidFill>
                  <a:srgbClr val="0070C0"/>
                </a:solidFill>
              </a:rPr>
              <a:t>AF </a:t>
            </a:r>
            <a:r>
              <a:rPr lang="es-ES" sz="1600" b="1" i="1" dirty="0">
                <a:solidFill>
                  <a:srgbClr val="0070C0"/>
                </a:solidFill>
              </a:rPr>
              <a:t>256-M00107-G1136.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b="1" i="1" dirty="0">
              <a:solidFill>
                <a:srgbClr val="0070C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/>
              <a:t>Adquisición y/o recarga de extintores, cámaras de vigilancia, contratación de servicio externo de seguridad, seguros de bienes patrimoniales, entre otras: </a:t>
            </a:r>
            <a:r>
              <a:rPr lang="es-ES" sz="1600" b="1" dirty="0">
                <a:solidFill>
                  <a:srgbClr val="0070C0"/>
                </a:solidFill>
              </a:rPr>
              <a:t>AF </a:t>
            </a:r>
            <a:r>
              <a:rPr lang="es-ES" sz="1600" b="1" i="1" dirty="0">
                <a:solidFill>
                  <a:srgbClr val="0070C0"/>
                </a:solidFill>
              </a:rPr>
              <a:t>256-M00108-G1136.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b="1" i="1" dirty="0">
              <a:solidFill>
                <a:srgbClr val="0070C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/>
              <a:t>Control de Residuos peligrosos: </a:t>
            </a:r>
            <a:r>
              <a:rPr lang="es-ES" sz="1600" b="1" dirty="0">
                <a:solidFill>
                  <a:srgbClr val="0070C0"/>
                </a:solidFill>
              </a:rPr>
              <a:t>AF </a:t>
            </a:r>
            <a:r>
              <a:rPr lang="es-ES" sz="1600" b="1" i="1" dirty="0">
                <a:solidFill>
                  <a:srgbClr val="0070C0"/>
                </a:solidFill>
              </a:rPr>
              <a:t>256-R00102-</a:t>
            </a:r>
            <a:r>
              <a:rPr lang="es-ES" sz="1600" b="1" i="1" dirty="0">
                <a:solidFill>
                  <a:srgbClr val="00B050"/>
                </a:solidFill>
              </a:rPr>
              <a:t>G1271</a:t>
            </a:r>
            <a:r>
              <a:rPr lang="es-ES" sz="1600" b="1" i="1" dirty="0">
                <a:solidFill>
                  <a:srgbClr val="0070C0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b="1" i="1" dirty="0">
              <a:solidFill>
                <a:srgbClr val="0070C0"/>
              </a:solidFill>
            </a:endParaRPr>
          </a:p>
          <a:p>
            <a:pPr algn="ctr"/>
            <a:r>
              <a:rPr lang="es-ES" sz="1200" b="1" i="1" dirty="0">
                <a:solidFill>
                  <a:srgbClr val="FF0000"/>
                </a:solidFill>
              </a:rPr>
              <a:t>Nota: Estos criterios no son aplicables para capítulo 1000, en ese caso consultar con la Dirección de Recursos Humanos.</a:t>
            </a:r>
            <a:endParaRPr lang="es-ES" sz="1200" i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b="1" i="1" dirty="0">
              <a:solidFill>
                <a:srgbClr val="0070C0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B06F5BA-E855-4643-830C-6F054AED6947}"/>
              </a:ext>
            </a:extLst>
          </p:cNvPr>
          <p:cNvSpPr/>
          <p:nvPr/>
        </p:nvSpPr>
        <p:spPr>
          <a:xfrm>
            <a:off x="457199" y="222276"/>
            <a:ext cx="6727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  <a:latin typeface="Raleway SemiBold"/>
                <a:cs typeface="Raleway Regular"/>
              </a:rPr>
              <a:t>ÁREAS FUNCIONALES 2020/ Universidad de Guanajuato</a:t>
            </a:r>
            <a:endParaRPr lang="es-ES" b="1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614334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58981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70D1D3B-547C-4995-8C02-7D763A3A4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4525"/>
            <a:ext cx="8229600" cy="41992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sz="2400" dirty="0">
                <a:solidFill>
                  <a:srgbClr val="C00000"/>
                </a:solidFill>
                <a:latin typeface="Raleway SemiBold"/>
                <a:cs typeface="Raleway SemiBold"/>
              </a:rPr>
              <a:t>Gastos Indirectos: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E7F6CA0-A325-4304-9A14-4FE4F1C1317E}"/>
              </a:ext>
            </a:extLst>
          </p:cNvPr>
          <p:cNvGraphicFramePr>
            <a:graphicFrameLocks noGrp="1"/>
          </p:cNvGraphicFramePr>
          <p:nvPr/>
        </p:nvGraphicFramePr>
        <p:xfrm>
          <a:off x="4791073" y="2090738"/>
          <a:ext cx="4200525" cy="337185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200525">
                  <a:extLst>
                    <a:ext uri="{9D8B030D-6E8A-4147-A177-3AD203B41FA5}">
                      <a16:colId xmlns:a16="http://schemas.microsoft.com/office/drawing/2014/main" val="2115228897"/>
                    </a:ext>
                  </a:extLst>
                </a:gridCol>
              </a:tblGrid>
              <a:tr h="2890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u="none" strike="noStrike" dirty="0">
                          <a:effectLst/>
                        </a:rPr>
                        <a:t>PosPre</a:t>
                      </a:r>
                      <a:endParaRPr lang="es-MX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647341"/>
                  </a:ext>
                </a:extLst>
              </a:tr>
              <a:tr h="2802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effectLst/>
                        </a:rPr>
                        <a:t>2111 Materiales y útiles de oficina.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369338"/>
                  </a:ext>
                </a:extLst>
              </a:tr>
              <a:tr h="2802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effectLst/>
                        </a:rPr>
                        <a:t>2241 Materiales y útiles de tecnologías de la información.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389934"/>
                  </a:ext>
                </a:extLst>
              </a:tr>
              <a:tr h="2802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effectLst/>
                        </a:rPr>
                        <a:t>2231 Utensilios para el servicio de alimentación.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498864"/>
                  </a:ext>
                </a:extLst>
              </a:tr>
              <a:tr h="2802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effectLst/>
                        </a:rPr>
                        <a:t>3111 Servicio de energía eléctrica.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09055"/>
                  </a:ext>
                </a:extLst>
              </a:tr>
              <a:tr h="2802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u="none" strike="noStrike" dirty="0">
                          <a:effectLst/>
                        </a:rPr>
                        <a:t>3131 Servicio de agua.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427983"/>
                  </a:ext>
                </a:extLst>
              </a:tr>
              <a:tr h="2802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effectLst/>
                        </a:rPr>
                        <a:t>3141 Servicio de telefonía tradicional.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809305"/>
                  </a:ext>
                </a:extLst>
              </a:tr>
              <a:tr h="2802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effectLst/>
                        </a:rPr>
                        <a:t>3151 Servicio de telefonía celular.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734795"/>
                  </a:ext>
                </a:extLst>
              </a:tr>
              <a:tr h="2802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effectLst/>
                        </a:rPr>
                        <a:t>3171 Servicio de acceso de internet.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891178"/>
                  </a:ext>
                </a:extLst>
              </a:tr>
              <a:tr h="2802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u="none" strike="noStrike" dirty="0">
                          <a:effectLst/>
                        </a:rPr>
                        <a:t>3181 Servicio postal.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11224"/>
                  </a:ext>
                </a:extLst>
              </a:tr>
              <a:tr h="2802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effectLst/>
                        </a:rPr>
                        <a:t>3221 Arrendamiento de edificios y locales.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576303"/>
                  </a:ext>
                </a:extLst>
              </a:tr>
              <a:tr h="2802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u="none" strike="noStrike" dirty="0">
                          <a:effectLst/>
                        </a:rPr>
                        <a:t>3363 Servicio de fotocopiado.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58258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5A6EC90-7EF0-4ABA-AEE0-37404AD83EAD}"/>
              </a:ext>
            </a:extLst>
          </p:cNvPr>
          <p:cNvGraphicFramePr>
            <a:graphicFrameLocks noGrp="1"/>
          </p:cNvGraphicFramePr>
          <p:nvPr/>
        </p:nvGraphicFramePr>
        <p:xfrm>
          <a:off x="152402" y="2090738"/>
          <a:ext cx="4337381" cy="4525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37381">
                  <a:extLst>
                    <a:ext uri="{9D8B030D-6E8A-4147-A177-3AD203B41FA5}">
                      <a16:colId xmlns:a16="http://schemas.microsoft.com/office/drawing/2014/main" val="3113302382"/>
                    </a:ext>
                  </a:extLst>
                </a:gridCol>
              </a:tblGrid>
              <a:tr h="2640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u="none" strike="noStrike" dirty="0">
                          <a:effectLst/>
                        </a:rPr>
                        <a:t>PosPre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425000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effectLst/>
                        </a:rPr>
                        <a:t>2111 Materiales y útiles de oficina.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249273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2112 Equipos menores de oficina.</a:t>
                      </a:r>
                      <a:endParaRPr lang="es-MX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151011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effectLst/>
                        </a:rPr>
                        <a:t>2241 Materiales y útiles de tecnologías de la información.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874649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2212 Productos alimenticios personas en el lugar de trabajo.</a:t>
                      </a:r>
                      <a:endParaRPr lang="es-ES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093117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effectLst/>
                        </a:rPr>
                        <a:t>2231 Utensilios para el servicio de alimentación.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671209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2531 Medicinas y productos farmacéuticos.</a:t>
                      </a:r>
                      <a:endParaRPr lang="es-ES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425641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2612 Combustible, lubricantes, aditivos para vehículos….</a:t>
                      </a:r>
                      <a:endParaRPr lang="es-MX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397144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2911 Herramientas menores.</a:t>
                      </a:r>
                      <a:endParaRPr lang="es-MX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08097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2931 Refacciones y accesorios menores equipo admvo.</a:t>
                      </a:r>
                      <a:endParaRPr lang="es-ES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658715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2941 Refacciones y accesorios menores equipo de cómputo.</a:t>
                      </a:r>
                      <a:endParaRPr lang="es-ES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601947"/>
                  </a:ext>
                </a:extLst>
              </a:tr>
              <a:tr h="2074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effectLst/>
                        </a:rPr>
                        <a:t>3111 Servicio de energía eléctrica.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111020"/>
                  </a:ext>
                </a:extLst>
              </a:tr>
              <a:tr h="2074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u="none" strike="noStrike" dirty="0">
                          <a:effectLst/>
                        </a:rPr>
                        <a:t>3131 Servicio de agua.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197906"/>
                  </a:ext>
                </a:extLst>
              </a:tr>
              <a:tr h="2074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effectLst/>
                        </a:rPr>
                        <a:t>3141 Servicio de telefonía tradicional.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902729"/>
                  </a:ext>
                </a:extLst>
              </a:tr>
              <a:tr h="2074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effectLst/>
                        </a:rPr>
                        <a:t>3151 Servicio de telefonía celular.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05279"/>
                  </a:ext>
                </a:extLst>
              </a:tr>
              <a:tr h="2074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u="none" strike="noStrike" dirty="0">
                          <a:effectLst/>
                        </a:rPr>
                        <a:t>3171 Servicio de acceso de internet.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912166"/>
                  </a:ext>
                </a:extLst>
              </a:tr>
              <a:tr h="2074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u="none" strike="noStrike" dirty="0">
                          <a:effectLst/>
                        </a:rPr>
                        <a:t>3181 Servicio postal.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435755"/>
                  </a:ext>
                </a:extLst>
              </a:tr>
              <a:tr h="2074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3291 Otros arrendamientos</a:t>
                      </a:r>
                      <a:endParaRPr lang="es-MX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978853"/>
                  </a:ext>
                </a:extLst>
              </a:tr>
              <a:tr h="2074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3361 Impresión de doc. oficiales, formas administrativas, fiscales…</a:t>
                      </a:r>
                      <a:endParaRPr lang="es-MX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180913"/>
                  </a:ext>
                </a:extLst>
              </a:tr>
              <a:tr h="2074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3362 Servicios de impresión.</a:t>
                      </a:r>
                      <a:endParaRPr lang="es-MX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017767"/>
                  </a:ext>
                </a:extLst>
              </a:tr>
              <a:tr h="2074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u="none" strike="noStrike" dirty="0">
                          <a:effectLst/>
                        </a:rPr>
                        <a:t>3363 Servicio de fotocopiado.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21536"/>
                  </a:ext>
                </a:extLst>
              </a:tr>
              <a:tr h="2074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3364 servicios de apoyo administrativo.</a:t>
                      </a:r>
                      <a:endParaRPr lang="es-MX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738602"/>
                  </a:ext>
                </a:extLst>
              </a:tr>
            </a:tbl>
          </a:graphicData>
        </a:graphic>
      </p:graphicFrame>
      <p:sp>
        <p:nvSpPr>
          <p:cNvPr id="11" name="Marcador de contenido 6">
            <a:extLst>
              <a:ext uri="{FF2B5EF4-FFF2-40B4-BE49-F238E27FC236}">
                <a16:creationId xmlns:a16="http://schemas.microsoft.com/office/drawing/2014/main" id="{2BA9FF80-A712-4A34-9652-C751F5CC6397}"/>
              </a:ext>
            </a:extLst>
          </p:cNvPr>
          <p:cNvSpPr txBox="1">
            <a:spLocks/>
          </p:cNvSpPr>
          <p:nvPr/>
        </p:nvSpPr>
        <p:spPr>
          <a:xfrm>
            <a:off x="1473367" y="1275106"/>
            <a:ext cx="1695450" cy="720323"/>
          </a:xfrm>
          <a:prstGeom prst="star8">
            <a:avLst>
              <a:gd name="adj" fmla="val 3093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sz="1000" b="1" dirty="0">
              <a:solidFill>
                <a:schemeClr val="tx1"/>
              </a:solidFill>
            </a:endParaRPr>
          </a:p>
          <a:p>
            <a:r>
              <a:rPr lang="es-MX" sz="2800" b="1" dirty="0">
                <a:solidFill>
                  <a:schemeClr val="tx1"/>
                </a:solidFill>
              </a:rPr>
              <a:t>PbR 2019</a:t>
            </a:r>
          </a:p>
        </p:txBody>
      </p:sp>
      <p:sp>
        <p:nvSpPr>
          <p:cNvPr id="12" name="Marcador de contenido 6">
            <a:extLst>
              <a:ext uri="{FF2B5EF4-FFF2-40B4-BE49-F238E27FC236}">
                <a16:creationId xmlns:a16="http://schemas.microsoft.com/office/drawing/2014/main" id="{50BFCE08-8549-421D-8922-F4071C9BBB2C}"/>
              </a:ext>
            </a:extLst>
          </p:cNvPr>
          <p:cNvSpPr txBox="1">
            <a:spLocks/>
          </p:cNvSpPr>
          <p:nvPr/>
        </p:nvSpPr>
        <p:spPr>
          <a:xfrm>
            <a:off x="6043610" y="1264337"/>
            <a:ext cx="1695450" cy="720323"/>
          </a:xfrm>
          <a:prstGeom prst="star8">
            <a:avLst>
              <a:gd name="adj" fmla="val 3093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sz="1000" b="1" dirty="0">
              <a:solidFill>
                <a:schemeClr val="tx1"/>
              </a:solidFill>
            </a:endParaRPr>
          </a:p>
          <a:p>
            <a:r>
              <a:rPr lang="es-MX" sz="2800" b="1" dirty="0">
                <a:solidFill>
                  <a:schemeClr val="tx1"/>
                </a:solidFill>
              </a:rPr>
              <a:t>PbR 2020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5A6F6121-49AD-440C-90B3-0A656014ABB0}"/>
              </a:ext>
            </a:extLst>
          </p:cNvPr>
          <p:cNvGraphicFramePr/>
          <p:nvPr/>
        </p:nvGraphicFramePr>
        <p:xfrm>
          <a:off x="5118436" y="3924300"/>
          <a:ext cx="4638670" cy="257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450C62BA-BBB6-400E-9E44-618222391BC6}"/>
              </a:ext>
            </a:extLst>
          </p:cNvPr>
          <p:cNvSpPr/>
          <p:nvPr/>
        </p:nvSpPr>
        <p:spPr>
          <a:xfrm>
            <a:off x="457199" y="222276"/>
            <a:ext cx="6727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  <a:latin typeface="Raleway SemiBold"/>
                <a:cs typeface="Raleway Regular"/>
              </a:rPr>
              <a:t>ÁREAS FUNCIONALES 2020/ Universidad de Guanajuato</a:t>
            </a:r>
            <a:endParaRPr lang="es-ES" b="1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20652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Marcador de contenido 10">
            <a:extLst>
              <a:ext uri="{FF2B5EF4-FFF2-40B4-BE49-F238E27FC236}">
                <a16:creationId xmlns:a16="http://schemas.microsoft.com/office/drawing/2014/main" id="{A4B3E1A4-0FE8-4AB4-9747-BCAEFF62DE7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8242" y="1354455"/>
          <a:ext cx="8227515" cy="414909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90451">
                  <a:extLst>
                    <a:ext uri="{9D8B030D-6E8A-4147-A177-3AD203B41FA5}">
                      <a16:colId xmlns:a16="http://schemas.microsoft.com/office/drawing/2014/main" val="3552164063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1516443685"/>
                    </a:ext>
                  </a:extLst>
                </a:gridCol>
                <a:gridCol w="950205">
                  <a:extLst>
                    <a:ext uri="{9D8B030D-6E8A-4147-A177-3AD203B41FA5}">
                      <a16:colId xmlns:a16="http://schemas.microsoft.com/office/drawing/2014/main" val="319032658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949732721"/>
                    </a:ext>
                  </a:extLst>
                </a:gridCol>
                <a:gridCol w="424797">
                  <a:extLst>
                    <a:ext uri="{9D8B030D-6E8A-4147-A177-3AD203B41FA5}">
                      <a16:colId xmlns:a16="http://schemas.microsoft.com/office/drawing/2014/main" val="2689020247"/>
                    </a:ext>
                  </a:extLst>
                </a:gridCol>
                <a:gridCol w="458334">
                  <a:extLst>
                    <a:ext uri="{9D8B030D-6E8A-4147-A177-3AD203B41FA5}">
                      <a16:colId xmlns:a16="http://schemas.microsoft.com/office/drawing/2014/main" val="3150712891"/>
                    </a:ext>
                  </a:extLst>
                </a:gridCol>
                <a:gridCol w="720598">
                  <a:extLst>
                    <a:ext uri="{9D8B030D-6E8A-4147-A177-3AD203B41FA5}">
                      <a16:colId xmlns:a16="http://schemas.microsoft.com/office/drawing/2014/main" val="4135548131"/>
                    </a:ext>
                  </a:extLst>
                </a:gridCol>
                <a:gridCol w="511434">
                  <a:extLst>
                    <a:ext uri="{9D8B030D-6E8A-4147-A177-3AD203B41FA5}">
                      <a16:colId xmlns:a16="http://schemas.microsoft.com/office/drawing/2014/main" val="1639307652"/>
                    </a:ext>
                  </a:extLst>
                </a:gridCol>
                <a:gridCol w="782522">
                  <a:extLst>
                    <a:ext uri="{9D8B030D-6E8A-4147-A177-3AD203B41FA5}">
                      <a16:colId xmlns:a16="http://schemas.microsoft.com/office/drawing/2014/main" val="979521401"/>
                    </a:ext>
                  </a:extLst>
                </a:gridCol>
                <a:gridCol w="1128712">
                  <a:extLst>
                    <a:ext uri="{9D8B030D-6E8A-4147-A177-3AD203B41FA5}">
                      <a16:colId xmlns:a16="http://schemas.microsoft.com/office/drawing/2014/main" val="272366490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Supuestos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Campus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Fondo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CeGes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PosPre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Área Funcional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E.PEP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93966"/>
                  </a:ext>
                </a:extLst>
              </a:tr>
              <a:tr h="33337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1er nivel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2do nivel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3er nivel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Año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Programa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777415"/>
                  </a:ext>
                </a:extLst>
              </a:tr>
              <a:tr h="43815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>
                          <a:effectLst/>
                        </a:rPr>
                        <a:t>PTP que imparten cátedra en PE de NMS y Licenciatura, cursos de verano e invierno.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>
                          <a:effectLst/>
                        </a:rPr>
                        <a:t>NMS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Diferente a subsidio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1211, 1212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252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E06602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P2853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##.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P####.###.###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18494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>
                          <a:effectLst/>
                        </a:rPr>
                        <a:t>NS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253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E06602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P2853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##.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P####.###.###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8256518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>
                          <a:effectLst/>
                        </a:rPr>
                        <a:t>PTP que imparten cursos de extensión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>
                          <a:effectLst/>
                        </a:rPr>
                        <a:t>NMS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Diferente a subsidio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1211, 1212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256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E03505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P2863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##.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P####.###.###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24553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>
                          <a:effectLst/>
                        </a:rPr>
                        <a:t>NS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256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E03505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P2863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##.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P####.###.###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00964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>
                          <a:effectLst/>
                        </a:rPr>
                        <a:t>RG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256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E03505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P2863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##.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P####.###.###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87808099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>
                          <a:effectLst/>
                        </a:rPr>
                        <a:t>PTP que imparten en posgrado (especialidades, maestría, doctorado)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>
                          <a:effectLst/>
                        </a:rPr>
                        <a:t>NMS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N/A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N/A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440621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>
                          <a:effectLst/>
                        </a:rPr>
                        <a:t>NS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Ingresos de Posgrado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1211, 1212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254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E04002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P0844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##.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P0701.001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37591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>
                          <a:effectLst/>
                        </a:rPr>
                        <a:t>RG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N/A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N/A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600002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>
                          <a:effectLst/>
                        </a:rPr>
                        <a:t>Técnicos Académicos adscritos a Divisiones, Departamento o Escuelas de NMS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>
                          <a:effectLst/>
                        </a:rPr>
                        <a:t>NMS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252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E06601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P2852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##.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P0201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035106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>
                          <a:effectLst/>
                        </a:rPr>
                        <a:t>NS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253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E06601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P2852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##.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P0201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07791604"/>
                  </a:ext>
                </a:extLst>
              </a:tr>
            </a:tbl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3B19D604-680F-4246-93A5-B89761E2EDBB}"/>
              </a:ext>
            </a:extLst>
          </p:cNvPr>
          <p:cNvSpPr/>
          <p:nvPr/>
        </p:nvSpPr>
        <p:spPr>
          <a:xfrm>
            <a:off x="609599" y="208422"/>
            <a:ext cx="6259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Regular"/>
              </a:rPr>
              <a:t>AREAS FUNCIONALES / Capítulo 1000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42523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060B140-3419-4FD5-98FB-7B2BE0E83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19" y="857175"/>
            <a:ext cx="7824850" cy="586863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3C69B34-A147-422C-9DAF-C1D63BF1CCA6}"/>
              </a:ext>
            </a:extLst>
          </p:cNvPr>
          <p:cNvSpPr/>
          <p:nvPr/>
        </p:nvSpPr>
        <p:spPr>
          <a:xfrm>
            <a:off x="1" y="228652"/>
            <a:ext cx="8016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 panose="020B0703030101060003" pitchFamily="34" charset="0"/>
                <a:cs typeface="Raleway SemiBold"/>
              </a:rPr>
              <a:t>GESTIÓN PARA RESULTADOS / Marco de Referencia</a:t>
            </a:r>
            <a:endParaRPr lang="es-ES" dirty="0">
              <a:solidFill>
                <a:srgbClr val="FFFFFF"/>
              </a:solidFill>
              <a:latin typeface="Raleway SemiBold" panose="020B0703030101060003" pitchFamily="34" charset="0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78888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3B19D604-680F-4246-93A5-B89761E2EDBB}"/>
              </a:ext>
            </a:extLst>
          </p:cNvPr>
          <p:cNvSpPr/>
          <p:nvPr/>
        </p:nvSpPr>
        <p:spPr>
          <a:xfrm>
            <a:off x="609599" y="208422"/>
            <a:ext cx="6259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Regular"/>
              </a:rPr>
              <a:t>AREAS FUNCIONALES / Capítulo 1000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8B4003D-5257-42D3-B2EF-3CB4D9C57597}"/>
              </a:ext>
            </a:extLst>
          </p:cNvPr>
          <p:cNvGraphicFramePr>
            <a:graphicFrameLocks noGrp="1"/>
          </p:cNvGraphicFramePr>
          <p:nvPr/>
        </p:nvGraphicFramePr>
        <p:xfrm>
          <a:off x="233660" y="947106"/>
          <a:ext cx="8739034" cy="578120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56316">
                  <a:extLst>
                    <a:ext uri="{9D8B030D-6E8A-4147-A177-3AD203B41FA5}">
                      <a16:colId xmlns:a16="http://schemas.microsoft.com/office/drawing/2014/main" val="3144335550"/>
                    </a:ext>
                  </a:extLst>
                </a:gridCol>
                <a:gridCol w="854437">
                  <a:extLst>
                    <a:ext uri="{9D8B030D-6E8A-4147-A177-3AD203B41FA5}">
                      <a16:colId xmlns:a16="http://schemas.microsoft.com/office/drawing/2014/main" val="3002933449"/>
                    </a:ext>
                  </a:extLst>
                </a:gridCol>
                <a:gridCol w="1277791">
                  <a:extLst>
                    <a:ext uri="{9D8B030D-6E8A-4147-A177-3AD203B41FA5}">
                      <a16:colId xmlns:a16="http://schemas.microsoft.com/office/drawing/2014/main" val="3783266651"/>
                    </a:ext>
                  </a:extLst>
                </a:gridCol>
                <a:gridCol w="515918">
                  <a:extLst>
                    <a:ext uri="{9D8B030D-6E8A-4147-A177-3AD203B41FA5}">
                      <a16:colId xmlns:a16="http://schemas.microsoft.com/office/drawing/2014/main" val="501198278"/>
                    </a:ext>
                  </a:extLst>
                </a:gridCol>
                <a:gridCol w="744518">
                  <a:extLst>
                    <a:ext uri="{9D8B030D-6E8A-4147-A177-3AD203B41FA5}">
                      <a16:colId xmlns:a16="http://schemas.microsoft.com/office/drawing/2014/main" val="3693806324"/>
                    </a:ext>
                  </a:extLst>
                </a:gridCol>
                <a:gridCol w="354213">
                  <a:extLst>
                    <a:ext uri="{9D8B030D-6E8A-4147-A177-3AD203B41FA5}">
                      <a16:colId xmlns:a16="http://schemas.microsoft.com/office/drawing/2014/main" val="2888815110"/>
                    </a:ext>
                  </a:extLst>
                </a:gridCol>
                <a:gridCol w="603067">
                  <a:extLst>
                    <a:ext uri="{9D8B030D-6E8A-4147-A177-3AD203B41FA5}">
                      <a16:colId xmlns:a16="http://schemas.microsoft.com/office/drawing/2014/main" val="1912923332"/>
                    </a:ext>
                  </a:extLst>
                </a:gridCol>
                <a:gridCol w="661252">
                  <a:extLst>
                    <a:ext uri="{9D8B030D-6E8A-4147-A177-3AD203B41FA5}">
                      <a16:colId xmlns:a16="http://schemas.microsoft.com/office/drawing/2014/main" val="4170014281"/>
                    </a:ext>
                  </a:extLst>
                </a:gridCol>
                <a:gridCol w="604754">
                  <a:extLst>
                    <a:ext uri="{9D8B030D-6E8A-4147-A177-3AD203B41FA5}">
                      <a16:colId xmlns:a16="http://schemas.microsoft.com/office/drawing/2014/main" val="1409572476"/>
                    </a:ext>
                  </a:extLst>
                </a:gridCol>
                <a:gridCol w="966768">
                  <a:extLst>
                    <a:ext uri="{9D8B030D-6E8A-4147-A177-3AD203B41FA5}">
                      <a16:colId xmlns:a16="http://schemas.microsoft.com/office/drawing/2014/main" val="3214711463"/>
                    </a:ext>
                  </a:extLst>
                </a:gridCol>
              </a:tblGrid>
              <a:tr h="1671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Supuestos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Campus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Fondo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CeGes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PosPre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Área Funcional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E.PEP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202659"/>
                  </a:ext>
                </a:extLst>
              </a:tr>
              <a:tr h="32809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1er nivel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2do nivel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3er nivel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Año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Programa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41933"/>
                  </a:ext>
                </a:extLst>
              </a:tr>
              <a:tr h="167184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Entrenador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NMS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E06703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P2856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P0201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1288324467"/>
                  </a:ext>
                </a:extLst>
              </a:tr>
              <a:tr h="16718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NS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253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E06703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P2856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P0201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4046282258"/>
                  </a:ext>
                </a:extLst>
              </a:tr>
              <a:tr h="16718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RG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 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253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E06703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P2856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P0201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254739767"/>
                  </a:ext>
                </a:extLst>
              </a:tr>
              <a:tr h="167184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Asistente de Bibliotecas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NMS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E06601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P2852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P0201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862278944"/>
                  </a:ext>
                </a:extLst>
              </a:tr>
              <a:tr h="16718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NS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253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E06601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P2852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P0201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3620444288"/>
                  </a:ext>
                </a:extLst>
              </a:tr>
              <a:tr h="16718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RG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253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E06601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P2852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P0201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3164291058"/>
                  </a:ext>
                </a:extLst>
              </a:tr>
              <a:tr h="32809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OSUG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 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1119910101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100303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256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E03502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P0847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P0201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2120771751"/>
                  </a:ext>
                </a:extLst>
              </a:tr>
              <a:tr h="1671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Auxiliar de ventanilla, Encargado de ventanilla en Campus y CNMS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NMS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E06702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P2855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G0201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1673808831"/>
                  </a:ext>
                </a:extLst>
              </a:tr>
              <a:tr h="16718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NS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253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E06702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P2855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G0201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198198941"/>
                  </a:ext>
                </a:extLst>
              </a:tr>
              <a:tr h="32809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Auxiliar de ventanilla, Encargado de ventanilla en RG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RG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253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E06702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P2855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G0201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1129610668"/>
                  </a:ext>
                </a:extLst>
              </a:tr>
              <a:tr h="16718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Asistente de Difusión Cultural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 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256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E03502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P0847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P0201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846118787"/>
                  </a:ext>
                </a:extLst>
              </a:tr>
              <a:tr h="16718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Tipográfico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 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256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E3504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P2862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P0201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3190039512"/>
                  </a:ext>
                </a:extLst>
              </a:tr>
              <a:tr h="167184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Demás puestos en Rectoría General, Rectorías de Campus y Dirección del Colegio del Nivel Medio Superior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NMS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rowSpan="3" gridSpan="3"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Asignada a Centro Gestor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rowSpan="3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G0201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3605476056"/>
                  </a:ext>
                </a:extLst>
              </a:tr>
              <a:tr h="16718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NS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gridSpan="3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G0201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996801014"/>
                  </a:ext>
                </a:extLst>
              </a:tr>
              <a:tr h="31553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RG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gridSpan="3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G0201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147944769"/>
                  </a:ext>
                </a:extLst>
              </a:tr>
              <a:tr h="167184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Actividades admistrativas y operación de laboratorios y bibliotecas para Cursos de Extensión y Posgrado.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NMS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Diferente a subsidio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1211, 1212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256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E03502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P0847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P####.###.###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2151928539"/>
                  </a:ext>
                </a:extLst>
              </a:tr>
              <a:tr h="23211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NS Extensión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256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E03502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P0847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P####.###.###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3611186229"/>
                  </a:ext>
                </a:extLst>
              </a:tr>
              <a:tr h="23211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NS Posgrado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254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E04002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P0844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P0701.001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2510609044"/>
                  </a:ext>
                </a:extLst>
              </a:tr>
              <a:tr h="16718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RG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N/A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452060"/>
                  </a:ext>
                </a:extLst>
              </a:tr>
              <a:tr h="167184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Cursos de Extensión y Posgrados (actividades de admón específicas, excepto limpieza y vigilancia)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NMS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Diferente a subsidio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256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E03502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P0847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P####.###.###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3218448323"/>
                  </a:ext>
                </a:extLst>
              </a:tr>
              <a:tr h="23211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NS Extensión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256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E03502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P0847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P####.###.###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775520122"/>
                  </a:ext>
                </a:extLst>
              </a:tr>
              <a:tr h="23211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NS Posgrado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-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254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E04002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P0844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##.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P0701.001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extLst>
                  <a:ext uri="{0D108BD9-81ED-4DB2-BD59-A6C34878D82A}">
                    <a16:rowId xmlns:a16="http://schemas.microsoft.com/office/drawing/2014/main" val="3069762741"/>
                  </a:ext>
                </a:extLst>
              </a:tr>
              <a:tr h="16718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RG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N/A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8482"/>
                  </a:ext>
                </a:extLst>
              </a:tr>
              <a:tr h="16718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Convenios y POA's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Se atenderá a la estructura presupuestal asignada por la DRF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34" marR="7134" marT="7134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529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6885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3B19D604-680F-4246-93A5-B89761E2EDBB}"/>
              </a:ext>
            </a:extLst>
          </p:cNvPr>
          <p:cNvSpPr/>
          <p:nvPr/>
        </p:nvSpPr>
        <p:spPr>
          <a:xfrm>
            <a:off x="609599" y="208422"/>
            <a:ext cx="6259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Regular"/>
              </a:rPr>
              <a:t>AREAS FUNCIONALES / Capítulo 1000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8C52495-74AF-4FA0-9FF0-7C743623E1DE}"/>
              </a:ext>
            </a:extLst>
          </p:cNvPr>
          <p:cNvGraphicFramePr>
            <a:graphicFrameLocks noGrp="1"/>
          </p:cNvGraphicFramePr>
          <p:nvPr/>
        </p:nvGraphicFramePr>
        <p:xfrm>
          <a:off x="710313" y="868074"/>
          <a:ext cx="8045232" cy="593069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282276">
                  <a:extLst>
                    <a:ext uri="{9D8B030D-6E8A-4147-A177-3AD203B41FA5}">
                      <a16:colId xmlns:a16="http://schemas.microsoft.com/office/drawing/2014/main" val="3484428406"/>
                    </a:ext>
                  </a:extLst>
                </a:gridCol>
                <a:gridCol w="997052">
                  <a:extLst>
                    <a:ext uri="{9D8B030D-6E8A-4147-A177-3AD203B41FA5}">
                      <a16:colId xmlns:a16="http://schemas.microsoft.com/office/drawing/2014/main" val="3647248230"/>
                    </a:ext>
                  </a:extLst>
                </a:gridCol>
                <a:gridCol w="986520">
                  <a:extLst>
                    <a:ext uri="{9D8B030D-6E8A-4147-A177-3AD203B41FA5}">
                      <a16:colId xmlns:a16="http://schemas.microsoft.com/office/drawing/2014/main" val="3236523852"/>
                    </a:ext>
                  </a:extLst>
                </a:gridCol>
                <a:gridCol w="409116">
                  <a:extLst>
                    <a:ext uri="{9D8B030D-6E8A-4147-A177-3AD203B41FA5}">
                      <a16:colId xmlns:a16="http://schemas.microsoft.com/office/drawing/2014/main" val="1553545310"/>
                    </a:ext>
                  </a:extLst>
                </a:gridCol>
                <a:gridCol w="441032">
                  <a:extLst>
                    <a:ext uri="{9D8B030D-6E8A-4147-A177-3AD203B41FA5}">
                      <a16:colId xmlns:a16="http://schemas.microsoft.com/office/drawing/2014/main" val="377233088"/>
                    </a:ext>
                  </a:extLst>
                </a:gridCol>
                <a:gridCol w="330774">
                  <a:extLst>
                    <a:ext uri="{9D8B030D-6E8A-4147-A177-3AD203B41FA5}">
                      <a16:colId xmlns:a16="http://schemas.microsoft.com/office/drawing/2014/main" val="986334611"/>
                    </a:ext>
                  </a:extLst>
                </a:gridCol>
                <a:gridCol w="661899">
                  <a:extLst>
                    <a:ext uri="{9D8B030D-6E8A-4147-A177-3AD203B41FA5}">
                      <a16:colId xmlns:a16="http://schemas.microsoft.com/office/drawing/2014/main" val="1493146777"/>
                    </a:ext>
                  </a:extLst>
                </a:gridCol>
                <a:gridCol w="530980">
                  <a:extLst>
                    <a:ext uri="{9D8B030D-6E8A-4147-A177-3AD203B41FA5}">
                      <a16:colId xmlns:a16="http://schemas.microsoft.com/office/drawing/2014/main" val="840397896"/>
                    </a:ext>
                  </a:extLst>
                </a:gridCol>
                <a:gridCol w="278547">
                  <a:extLst>
                    <a:ext uri="{9D8B030D-6E8A-4147-A177-3AD203B41FA5}">
                      <a16:colId xmlns:a16="http://schemas.microsoft.com/office/drawing/2014/main" val="665708896"/>
                    </a:ext>
                  </a:extLst>
                </a:gridCol>
                <a:gridCol w="1127036">
                  <a:extLst>
                    <a:ext uri="{9D8B030D-6E8A-4147-A177-3AD203B41FA5}">
                      <a16:colId xmlns:a16="http://schemas.microsoft.com/office/drawing/2014/main" val="622891497"/>
                    </a:ext>
                  </a:extLst>
                </a:gridCol>
              </a:tblGrid>
              <a:tr h="182662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 dirty="0">
                          <a:effectLst/>
                        </a:rPr>
                        <a:t>PAGOS ADICIONALES POR ACTIVIDADES EXTRAORDINARIAS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2609"/>
                  </a:ext>
                </a:extLst>
              </a:tr>
              <a:tr h="182662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Tiempo extraordinario por cursos de extensión y posgrados, (operación de laboratorios y bibliotecas)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NMS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Diferente a subsidio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1211, 1212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E03502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P0847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P####.###.###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1814302614"/>
                  </a:ext>
                </a:extLst>
              </a:tr>
              <a:tr h="1826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NS Extensión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E03502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P0847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P####.###.###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4282305405"/>
                  </a:ext>
                </a:extLst>
              </a:tr>
              <a:tr h="34230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NS Posgrado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254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E04002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P0844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P0701.001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2182939968"/>
                  </a:ext>
                </a:extLst>
              </a:tr>
              <a:tr h="182662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Tiempo extraordinario por intendencia en cursos de extensión y posgrados.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NMS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Diferente a subsidio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1211, 1212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M00106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G1136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P####.###.###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3786226437"/>
                  </a:ext>
                </a:extLst>
              </a:tr>
              <a:tr h="1826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NS Extensión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M00106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G1136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P####.###.###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2218284442"/>
                  </a:ext>
                </a:extLst>
              </a:tr>
              <a:tr h="1826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NS Posgrado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M00106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G1136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P0701.001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3288344011"/>
                  </a:ext>
                </a:extLst>
              </a:tr>
              <a:tr h="182662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Tiempo extraordinario por vigilancia en cursos de extensión y posgrados.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NMS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Diferente a subsidio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1211, 1212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M00108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G1136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P####.###.###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1412470021"/>
                  </a:ext>
                </a:extLst>
              </a:tr>
              <a:tr h="1826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NS Extensión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M00108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G1136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P####.###.###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3861135433"/>
                  </a:ext>
                </a:extLst>
              </a:tr>
              <a:tr h="1826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NS Posgrado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M00108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G1136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P0701.001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636528480"/>
                  </a:ext>
                </a:extLst>
              </a:tr>
              <a:tr h="182662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Tiempo extraordinario  y contratos por vigilanca (Guardias)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NMS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1211, 1212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M00108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G1136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G0201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2821692527"/>
                  </a:ext>
                </a:extLst>
              </a:tr>
              <a:tr h="1826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NS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M00108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G1136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G0201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2988929613"/>
                  </a:ext>
                </a:extLst>
              </a:tr>
              <a:tr h="1826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RG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M00108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G1136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G0201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4072665756"/>
                  </a:ext>
                </a:extLst>
              </a:tr>
              <a:tr h="182662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Prima dominical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NMS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1211, 1212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M00108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G1136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G0201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2527259979"/>
                  </a:ext>
                </a:extLst>
              </a:tr>
              <a:tr h="1826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NS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 dirty="0">
                          <a:effectLst/>
                        </a:rPr>
                        <a:t>-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M00108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G1136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G0201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265029928"/>
                  </a:ext>
                </a:extLst>
              </a:tr>
              <a:tr h="1826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RG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M00108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 dirty="0">
                          <a:effectLst/>
                        </a:rPr>
                        <a:t>G1136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G0201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2632660461"/>
                  </a:ext>
                </a:extLst>
              </a:tr>
              <a:tr h="182662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Tiempo extraordinario y contratos por actividades de limpieza, intendencia y mantenimiento (No Guardias).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NMS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1211, 1212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M00106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G1136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G0201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1565952853"/>
                  </a:ext>
                </a:extLst>
              </a:tr>
              <a:tr h="1826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NS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M00106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G1136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G0201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2403308301"/>
                  </a:ext>
                </a:extLst>
              </a:tr>
              <a:tr h="39033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RG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M00106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G1136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G0201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1696185221"/>
                  </a:ext>
                </a:extLst>
              </a:tr>
              <a:tr h="18266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Prefectura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NMS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1211, 1212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E06601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P2852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2136467997"/>
                  </a:ext>
                </a:extLst>
              </a:tr>
              <a:tr h="1826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NS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253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E06601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P2852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3574241419"/>
                  </a:ext>
                </a:extLst>
              </a:tr>
              <a:tr h="18266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Exámenes de regularización, no cubiertos en el año correspondiente 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NMS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Diferente a subsidio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1211, 1212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E06602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P2853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P####.###.###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1461571827"/>
                  </a:ext>
                </a:extLst>
              </a:tr>
              <a:tr h="34997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NS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253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E06602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P2853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P####.###.###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2480436472"/>
                  </a:ext>
                </a:extLst>
              </a:tr>
              <a:tr h="182662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T.E Operadores en actividades ordinarias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300" u="none" strike="noStrike">
                          <a:effectLst/>
                        </a:rPr>
                        <a:t>NMS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300" u="none" strike="noStrike">
                          <a:effectLst/>
                        </a:rPr>
                        <a:t>1211, 1212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M00107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G1136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G0201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1471204476"/>
                  </a:ext>
                </a:extLst>
              </a:tr>
              <a:tr h="1826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300" u="none" strike="noStrike">
                          <a:effectLst/>
                        </a:rPr>
                        <a:t>NS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M00107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G1136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>
                          <a:effectLst/>
                        </a:rPr>
                        <a:t>G0201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3813784558"/>
                  </a:ext>
                </a:extLst>
              </a:tr>
              <a:tr h="1826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300" u="none" strike="noStrike">
                          <a:effectLst/>
                        </a:rPr>
                        <a:t>RG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-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256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M00107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G1136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>
                          <a:effectLst/>
                        </a:rPr>
                        <a:t>##.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300" u="none" strike="noStrike" dirty="0">
                          <a:effectLst/>
                        </a:rPr>
                        <a:t>G0201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ctr"/>
                </a:tc>
                <a:extLst>
                  <a:ext uri="{0D108BD9-81ED-4DB2-BD59-A6C34878D82A}">
                    <a16:rowId xmlns:a16="http://schemas.microsoft.com/office/drawing/2014/main" val="1459246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80155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B7E4914-BBBE-4121-A958-40F47BE65B45}"/>
              </a:ext>
            </a:extLst>
          </p:cNvPr>
          <p:cNvSpPr/>
          <p:nvPr/>
        </p:nvSpPr>
        <p:spPr>
          <a:xfrm>
            <a:off x="1628560" y="1128807"/>
            <a:ext cx="6100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68B32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EJERCICIO PRÁCTICO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8210EDF-C555-4B17-9CE4-C5648CF6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81" y="2052136"/>
            <a:ext cx="5826831" cy="41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12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37AE24F5-242F-43F0-BAFD-4FACE9C0A3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5576551"/>
              </p:ext>
            </p:extLst>
          </p:nvPr>
        </p:nvGraphicFramePr>
        <p:xfrm>
          <a:off x="576774" y="1053792"/>
          <a:ext cx="8075295" cy="5535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544">
                  <a:extLst>
                    <a:ext uri="{9D8B030D-6E8A-4147-A177-3AD203B41FA5}">
                      <a16:colId xmlns:a16="http://schemas.microsoft.com/office/drawing/2014/main" val="1529558699"/>
                    </a:ext>
                  </a:extLst>
                </a:gridCol>
                <a:gridCol w="3080825">
                  <a:extLst>
                    <a:ext uri="{9D8B030D-6E8A-4147-A177-3AD203B41FA5}">
                      <a16:colId xmlns:a16="http://schemas.microsoft.com/office/drawing/2014/main" val="49309704"/>
                    </a:ext>
                  </a:extLst>
                </a:gridCol>
                <a:gridCol w="2067951">
                  <a:extLst>
                    <a:ext uri="{9D8B030D-6E8A-4147-A177-3AD203B41FA5}">
                      <a16:colId xmlns:a16="http://schemas.microsoft.com/office/drawing/2014/main" val="2114765899"/>
                    </a:ext>
                  </a:extLst>
                </a:gridCol>
                <a:gridCol w="460555">
                  <a:extLst>
                    <a:ext uri="{9D8B030D-6E8A-4147-A177-3AD203B41FA5}">
                      <a16:colId xmlns:a16="http://schemas.microsoft.com/office/drawing/2014/main" val="2092970635"/>
                    </a:ext>
                  </a:extLst>
                </a:gridCol>
                <a:gridCol w="482420">
                  <a:extLst>
                    <a:ext uri="{9D8B030D-6E8A-4147-A177-3AD203B41FA5}">
                      <a16:colId xmlns:a16="http://schemas.microsoft.com/office/drawing/2014/main" val="400757721"/>
                    </a:ext>
                  </a:extLst>
                </a:gridCol>
              </a:tblGrid>
              <a:tr h="3302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Área Funcional Asignada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Justificación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Área Funcional Solicitada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Correcta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732917"/>
                  </a:ext>
                </a:extLst>
              </a:tr>
              <a:tr h="533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Sí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No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827314102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256-M00107-G1136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Pago de vales de combustible para traslado de Coordinador de Servicio Social de la ENMS Silao para la supervisión de servicio social profesional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252-E06803-P2859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293191095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>
                          <a:effectLst/>
                        </a:rPr>
                        <a:t>254-E04002-P0844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Reembolso a profesor por compra de boleto de avión para ponente invitado </a:t>
                      </a:r>
                      <a:r>
                        <a:rPr lang="es-MX" sz="18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al posgrado de Ingeniería Química</a:t>
                      </a:r>
                      <a:endParaRPr lang="es-MX" sz="18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>
                          <a:effectLst/>
                        </a:rPr>
                        <a:t>253-E06602-P2853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82001668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253-E06602-P2853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Pago de certificación de profesor de tiempo parcial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253-E06702-P2855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687175619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256-M00106-G1136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Mantenimiento de las caminadoras del área de activación física para estudiantes de la </a:t>
                      </a:r>
                      <a:r>
                        <a:rPr lang="es-MX" sz="1800" dirty="0" err="1">
                          <a:effectLst/>
                        </a:rPr>
                        <a:t>DCSyH</a:t>
                      </a:r>
                      <a:r>
                        <a:rPr lang="es-MX" sz="1800" dirty="0">
                          <a:effectLst/>
                        </a:rPr>
                        <a:t>.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253-E06704-P3073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562257874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253-E06802-P2858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Viáticos para ponente de la Feria de Internacionalización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253-E06801-P2857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126853044"/>
                  </a:ext>
                </a:extLst>
              </a:tr>
            </a:tbl>
          </a:graphicData>
        </a:graphic>
      </p:graphicFrame>
      <p:graphicFrame>
        <p:nvGraphicFramePr>
          <p:cNvPr id="13" name="Marcador de contenido 3">
            <a:extLst>
              <a:ext uri="{FF2B5EF4-FFF2-40B4-BE49-F238E27FC236}">
                <a16:creationId xmlns:a16="http://schemas.microsoft.com/office/drawing/2014/main" id="{4295800D-877A-4AFD-B143-157B14612D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1039383"/>
              </p:ext>
            </p:extLst>
          </p:nvPr>
        </p:nvGraphicFramePr>
        <p:xfrm>
          <a:off x="574467" y="1064349"/>
          <a:ext cx="8075295" cy="5535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544">
                  <a:extLst>
                    <a:ext uri="{9D8B030D-6E8A-4147-A177-3AD203B41FA5}">
                      <a16:colId xmlns:a16="http://schemas.microsoft.com/office/drawing/2014/main" val="1529558699"/>
                    </a:ext>
                  </a:extLst>
                </a:gridCol>
                <a:gridCol w="3080825">
                  <a:extLst>
                    <a:ext uri="{9D8B030D-6E8A-4147-A177-3AD203B41FA5}">
                      <a16:colId xmlns:a16="http://schemas.microsoft.com/office/drawing/2014/main" val="49309704"/>
                    </a:ext>
                  </a:extLst>
                </a:gridCol>
                <a:gridCol w="2067951">
                  <a:extLst>
                    <a:ext uri="{9D8B030D-6E8A-4147-A177-3AD203B41FA5}">
                      <a16:colId xmlns:a16="http://schemas.microsoft.com/office/drawing/2014/main" val="2114765899"/>
                    </a:ext>
                  </a:extLst>
                </a:gridCol>
                <a:gridCol w="460555">
                  <a:extLst>
                    <a:ext uri="{9D8B030D-6E8A-4147-A177-3AD203B41FA5}">
                      <a16:colId xmlns:a16="http://schemas.microsoft.com/office/drawing/2014/main" val="2092970635"/>
                    </a:ext>
                  </a:extLst>
                </a:gridCol>
                <a:gridCol w="482420">
                  <a:extLst>
                    <a:ext uri="{9D8B030D-6E8A-4147-A177-3AD203B41FA5}">
                      <a16:colId xmlns:a16="http://schemas.microsoft.com/office/drawing/2014/main" val="400757721"/>
                    </a:ext>
                  </a:extLst>
                </a:gridCol>
              </a:tblGrid>
              <a:tr h="3302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Área Funcional Asignada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Justificación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Área Funcional Solicitada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Correcta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732917"/>
                  </a:ext>
                </a:extLst>
              </a:tr>
              <a:tr h="533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Sí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No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827314102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256-M00107-G1136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Pago de vales de combustible para traslado de Coordinador de Servicio Social de la ENMS Silao para la supervisión de servicio social profesional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252-E06803-P2859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293191095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>
                          <a:effectLst/>
                        </a:rPr>
                        <a:t>254-E04002-P0844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Reembolso a profesor por compra de boleto de avión para ponente invitado </a:t>
                      </a:r>
                      <a:r>
                        <a:rPr lang="es-MX" sz="1800" dirty="0">
                          <a:solidFill>
                            <a:srgbClr val="FF0000"/>
                          </a:solidFill>
                          <a:effectLst/>
                        </a:rPr>
                        <a:t>al posgrado de Ingeniería Química</a:t>
                      </a:r>
                      <a:endParaRPr lang="es-MX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>
                          <a:effectLst/>
                        </a:rPr>
                        <a:t>253-E06602-P2853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82001668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253-E06602-P2853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Pago de certificación de profesor de tiempo parcial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253-E06702-P2855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687175619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256-M00106-G1136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Mantenimiento de las caminadoras del área de activación física para estudiantes de la </a:t>
                      </a:r>
                      <a:r>
                        <a:rPr lang="es-MX" sz="1800" dirty="0" err="1">
                          <a:effectLst/>
                        </a:rPr>
                        <a:t>DCSyH</a:t>
                      </a:r>
                      <a:r>
                        <a:rPr lang="es-MX" sz="1800" dirty="0">
                          <a:effectLst/>
                        </a:rPr>
                        <a:t>.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253-E06704-P3073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562257874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253-E06802-P2858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Viáticos para ponente de la Feria de Internacionalización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253-E06801-P2857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126853044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FB2D4E10-6825-41CC-818C-4FCF705B84B5}"/>
              </a:ext>
            </a:extLst>
          </p:cNvPr>
          <p:cNvSpPr txBox="1"/>
          <p:nvPr/>
        </p:nvSpPr>
        <p:spPr>
          <a:xfrm>
            <a:off x="7638753" y="2284217"/>
            <a:ext cx="562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X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F0B600-6D03-475A-AA0E-C6E509C0F3F5}"/>
              </a:ext>
            </a:extLst>
          </p:cNvPr>
          <p:cNvSpPr txBox="1"/>
          <p:nvPr/>
        </p:nvSpPr>
        <p:spPr>
          <a:xfrm>
            <a:off x="8117275" y="4299583"/>
            <a:ext cx="562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X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9DA1E1B-6096-4EE4-A932-B2382AB7F216}"/>
              </a:ext>
            </a:extLst>
          </p:cNvPr>
          <p:cNvSpPr txBox="1"/>
          <p:nvPr/>
        </p:nvSpPr>
        <p:spPr>
          <a:xfrm>
            <a:off x="7652819" y="5240421"/>
            <a:ext cx="562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X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29E0DB4-713C-43C0-B475-50A434F1BE3C}"/>
              </a:ext>
            </a:extLst>
          </p:cNvPr>
          <p:cNvSpPr txBox="1"/>
          <p:nvPr/>
        </p:nvSpPr>
        <p:spPr>
          <a:xfrm>
            <a:off x="7638753" y="6031785"/>
            <a:ext cx="562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X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B99932B-16FE-41D2-AE08-D50354C646EC}"/>
              </a:ext>
            </a:extLst>
          </p:cNvPr>
          <p:cNvSpPr txBox="1"/>
          <p:nvPr/>
        </p:nvSpPr>
        <p:spPr>
          <a:xfrm>
            <a:off x="8123974" y="3674566"/>
            <a:ext cx="562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X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6A13E5B-3FF4-47B0-8C8A-0204A72DA193}"/>
              </a:ext>
            </a:extLst>
          </p:cNvPr>
          <p:cNvSpPr/>
          <p:nvPr/>
        </p:nvSpPr>
        <p:spPr>
          <a:xfrm>
            <a:off x="609599" y="208422"/>
            <a:ext cx="6259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Regular"/>
              </a:rPr>
              <a:t>AREAS FUNCIONALES / Ejercicio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355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58981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70D1D3B-547C-4995-8C02-7D763A3A4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796" y="1057942"/>
            <a:ext cx="6294269" cy="23710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400" dirty="0">
                <a:solidFill>
                  <a:srgbClr val="0070C0"/>
                </a:solidFill>
                <a:latin typeface="Raleway SemiBold"/>
                <a:cs typeface="Raleway SemiBold"/>
              </a:rPr>
              <a:t>Dudas:</a:t>
            </a:r>
          </a:p>
          <a:p>
            <a:pPr marL="0" indent="0" algn="just">
              <a:buNone/>
            </a:pPr>
            <a:endParaRPr lang="es-ES" sz="2400" dirty="0">
              <a:solidFill>
                <a:srgbClr val="0070C0"/>
              </a:solidFill>
              <a:latin typeface="Raleway SemiBold"/>
              <a:cs typeface="Raleway SemiBold"/>
            </a:endParaRPr>
          </a:p>
          <a:p>
            <a:pPr marL="0" indent="0" algn="just">
              <a:buNone/>
            </a:pPr>
            <a:r>
              <a:rPr lang="es-ES" sz="1800" b="1" dirty="0">
                <a:latin typeface="Raleway SemiBold"/>
                <a:cs typeface="Raleway SemiBold"/>
              </a:rPr>
              <a:t>DIRECCIÓN DE PLANEACIÓN</a:t>
            </a:r>
          </a:p>
          <a:p>
            <a:pPr marL="0" indent="0" algn="just">
              <a:buNone/>
            </a:pPr>
            <a:r>
              <a:rPr lang="es-ES" sz="1800" b="1" dirty="0">
                <a:latin typeface="Raleway SemiBold"/>
                <a:cs typeface="Raleway SemiBold"/>
              </a:rPr>
              <a:t>Departamento de Planeación y Desarrollo, </a:t>
            </a:r>
          </a:p>
          <a:p>
            <a:pPr marL="0" indent="0" algn="just">
              <a:buNone/>
            </a:pPr>
            <a:r>
              <a:rPr lang="es-ES" sz="2000" b="1" dirty="0">
                <a:latin typeface="Raleway SemiBold"/>
                <a:cs typeface="Raleway SemiBold"/>
              </a:rPr>
              <a:t>Ext. 3060, 3047 y 3046</a:t>
            </a:r>
            <a:endParaRPr lang="es-ES" sz="1800" b="1" dirty="0">
              <a:latin typeface="Raleway SemiBold"/>
              <a:cs typeface="Raleway SemiBold"/>
            </a:endParaRPr>
          </a:p>
          <a:p>
            <a:pPr marL="0" indent="0" algn="just">
              <a:buNone/>
            </a:pPr>
            <a:endParaRPr lang="es-ES" sz="2400" dirty="0">
              <a:latin typeface="Raleway SemiBold"/>
              <a:cs typeface="Raleway SemiBold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BDDDBE6-1EB6-4891-90E3-6FEF2B2B06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65" t="3742" r="15296" b="4527"/>
          <a:stretch/>
        </p:blipFill>
        <p:spPr>
          <a:xfrm>
            <a:off x="339746" y="912537"/>
            <a:ext cx="2224791" cy="23230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3B61C2-03B1-433B-BFAD-9B0AB81169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20531" b="18740"/>
          <a:stretch/>
        </p:blipFill>
        <p:spPr>
          <a:xfrm>
            <a:off x="1690267" y="3935003"/>
            <a:ext cx="6407166" cy="201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2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o 40">
            <a:extLst>
              <a:ext uri="{FF2B5EF4-FFF2-40B4-BE49-F238E27FC236}">
                <a16:creationId xmlns:a16="http://schemas.microsoft.com/office/drawing/2014/main" id="{3C0FC2D9-227F-402C-85F4-B56864BF39F5}"/>
              </a:ext>
            </a:extLst>
          </p:cNvPr>
          <p:cNvGrpSpPr/>
          <p:nvPr/>
        </p:nvGrpSpPr>
        <p:grpSpPr>
          <a:xfrm>
            <a:off x="496941" y="941114"/>
            <a:ext cx="7662539" cy="2288800"/>
            <a:chOff x="439271" y="2766716"/>
            <a:chExt cx="7906871" cy="2685407"/>
          </a:xfrm>
        </p:grpSpPr>
        <p:pic>
          <p:nvPicPr>
            <p:cNvPr id="18" name="Imagen 17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FECFD7D7-A0B1-477D-805D-3A60AD2A0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194" y="3644167"/>
              <a:ext cx="2245739" cy="349657"/>
            </a:xfrm>
            <a:prstGeom prst="rect">
              <a:avLst/>
            </a:prstGeom>
          </p:spPr>
        </p:pic>
        <p:pic>
          <p:nvPicPr>
            <p:cNvPr id="19" name="Imagen 18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5E379AF7-2DDF-4633-9C92-DC1B02FD6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71" y="2766716"/>
              <a:ext cx="3159793" cy="680190"/>
            </a:xfrm>
            <a:prstGeom prst="rect">
              <a:avLst/>
            </a:prstGeom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76B5DF80-4303-42C2-829B-2963AD0DA8DB}"/>
                </a:ext>
              </a:extLst>
            </p:cNvPr>
            <p:cNvSpPr txBox="1"/>
            <p:nvPr/>
          </p:nvSpPr>
          <p:spPr>
            <a:xfrm>
              <a:off x="4258856" y="4990458"/>
              <a:ext cx="3770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FF6E5B"/>
                  </a:solidFill>
                </a:rPr>
                <a:t>INDICADORES / METAS</a:t>
              </a:r>
            </a:p>
          </p:txBody>
        </p: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9D5F9984-03CF-433C-B6EC-02EE9F9DC645}"/>
                </a:ext>
              </a:extLst>
            </p:cNvPr>
            <p:cNvCxnSpPr>
              <a:stCxn id="19" idx="2"/>
              <a:endCxn id="18" idx="1"/>
            </p:cNvCxnSpPr>
            <p:nvPr/>
          </p:nvCxnSpPr>
          <p:spPr>
            <a:xfrm rot="16200000" flipH="1">
              <a:off x="2061636" y="3404438"/>
              <a:ext cx="372090" cy="457026"/>
            </a:xfrm>
            <a:prstGeom prst="bentConnector2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C550322B-9482-4BE1-AB3C-5139DFC0ABFA}"/>
                </a:ext>
              </a:extLst>
            </p:cNvPr>
            <p:cNvSpPr txBox="1"/>
            <p:nvPr/>
          </p:nvSpPr>
          <p:spPr>
            <a:xfrm>
              <a:off x="3941870" y="4090122"/>
              <a:ext cx="4404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800" b="1" dirty="0">
                  <a:solidFill>
                    <a:srgbClr val="4B93FF"/>
                  </a:solidFill>
                </a:rPr>
                <a:t>MEDICIÓN DEL PROGRESO</a:t>
              </a:r>
            </a:p>
          </p:txBody>
        </p:sp>
        <p:cxnSp>
          <p:nvCxnSpPr>
            <p:cNvPr id="32" name="Conector: angular 31">
              <a:extLst>
                <a:ext uri="{FF2B5EF4-FFF2-40B4-BE49-F238E27FC236}">
                  <a16:creationId xmlns:a16="http://schemas.microsoft.com/office/drawing/2014/main" id="{2742B63A-6AE9-42B2-AD90-C8056116789B}"/>
                </a:ext>
              </a:extLst>
            </p:cNvPr>
            <p:cNvCxnSpPr>
              <a:stCxn id="18" idx="2"/>
              <a:endCxn id="31" idx="1"/>
            </p:cNvCxnSpPr>
            <p:nvPr/>
          </p:nvCxnSpPr>
          <p:spPr>
            <a:xfrm rot="16200000" flipH="1">
              <a:off x="3591513" y="4001375"/>
              <a:ext cx="357908" cy="342806"/>
            </a:xfrm>
            <a:prstGeom prst="bentConnector2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de flecha 37">
              <a:extLst>
                <a:ext uri="{FF2B5EF4-FFF2-40B4-BE49-F238E27FC236}">
                  <a16:creationId xmlns:a16="http://schemas.microsoft.com/office/drawing/2014/main" id="{12506F35-0E4B-4DAD-B94E-625198641150}"/>
                </a:ext>
              </a:extLst>
            </p:cNvPr>
            <p:cNvCxnSpPr>
              <a:stCxn id="31" idx="2"/>
              <a:endCxn id="21" idx="0"/>
            </p:cNvCxnSpPr>
            <p:nvPr/>
          </p:nvCxnSpPr>
          <p:spPr>
            <a:xfrm>
              <a:off x="6144006" y="4613342"/>
              <a:ext cx="0" cy="37711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ángulo 47">
            <a:extLst>
              <a:ext uri="{FF2B5EF4-FFF2-40B4-BE49-F238E27FC236}">
                <a16:creationId xmlns:a16="http://schemas.microsoft.com/office/drawing/2014/main" id="{FAE951A3-DAD5-472E-869B-39EC1A1EA8D9}"/>
              </a:ext>
            </a:extLst>
          </p:cNvPr>
          <p:cNvSpPr/>
          <p:nvPr/>
        </p:nvSpPr>
        <p:spPr>
          <a:xfrm>
            <a:off x="496941" y="3429000"/>
            <a:ext cx="7950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La CPEUM establece que los recursos económicos que se dispongan se administrarán con:</a:t>
            </a:r>
          </a:p>
        </p:txBody>
      </p:sp>
      <p:pic>
        <p:nvPicPr>
          <p:cNvPr id="49" name="Picture 2" descr="Resultado de imagen de CPEUM&quot;">
            <a:extLst>
              <a:ext uri="{FF2B5EF4-FFF2-40B4-BE49-F238E27FC236}">
                <a16:creationId xmlns:a16="http://schemas.microsoft.com/office/drawing/2014/main" id="{870ADD77-E01D-45EA-A774-848374E9E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98" y="4232151"/>
            <a:ext cx="1515318" cy="212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Resultado de imagen de articulo 134 CPEUM&quot;">
            <a:extLst>
              <a:ext uri="{FF2B5EF4-FFF2-40B4-BE49-F238E27FC236}">
                <a16:creationId xmlns:a16="http://schemas.microsoft.com/office/drawing/2014/main" id="{C95F3E44-2B48-4815-ABF0-F29EA7FCB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46533" r="13500" b="14533"/>
          <a:stretch/>
        </p:blipFill>
        <p:spPr bwMode="auto">
          <a:xfrm>
            <a:off x="3474305" y="4851792"/>
            <a:ext cx="4229838" cy="17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Resultado de imagen de articulo 134 CPEUM&quot;">
            <a:extLst>
              <a:ext uri="{FF2B5EF4-FFF2-40B4-BE49-F238E27FC236}">
                <a16:creationId xmlns:a16="http://schemas.microsoft.com/office/drawing/2014/main" id="{8D788C32-AC33-4265-BC20-F51D17384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134" r="7700" b="81733"/>
          <a:stretch/>
        </p:blipFill>
        <p:spPr bwMode="auto">
          <a:xfrm>
            <a:off x="4663792" y="4425634"/>
            <a:ext cx="1581222" cy="22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B15D3527-6925-432E-8D5D-8BC69DE13801}"/>
              </a:ext>
            </a:extLst>
          </p:cNvPr>
          <p:cNvSpPr/>
          <p:nvPr/>
        </p:nvSpPr>
        <p:spPr>
          <a:xfrm>
            <a:off x="1" y="228652"/>
            <a:ext cx="8016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 panose="020B0703030101060003" pitchFamily="34" charset="0"/>
                <a:cs typeface="Raleway SemiBold"/>
              </a:rPr>
              <a:t>GESTIÓN PARA RESULTADOS / Marco de Referencia</a:t>
            </a:r>
            <a:endParaRPr lang="es-ES" dirty="0">
              <a:solidFill>
                <a:srgbClr val="FFFFFF"/>
              </a:solidFill>
              <a:latin typeface="Raleway SemiBold" panose="020B0703030101060003" pitchFamily="34" charset="0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93983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14435F3-8DE6-4254-AA23-C96B2B87933B}"/>
              </a:ext>
            </a:extLst>
          </p:cNvPr>
          <p:cNvSpPr txBox="1"/>
          <p:nvPr/>
        </p:nvSpPr>
        <p:spPr>
          <a:xfrm>
            <a:off x="436075" y="835746"/>
            <a:ext cx="8635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Implementación del Modelo de </a:t>
            </a:r>
            <a:r>
              <a:rPr lang="es-MX" b="1" dirty="0"/>
              <a:t>Gestión por Resultados (</a:t>
            </a:r>
            <a:r>
              <a:rPr lang="es-MX" b="1" dirty="0" err="1"/>
              <a:t>GpR</a:t>
            </a:r>
            <a:r>
              <a:rPr lang="es-MX" b="1" dirty="0"/>
              <a:t>) </a:t>
            </a:r>
            <a:r>
              <a:rPr lang="es-MX" dirty="0"/>
              <a:t>Y </a:t>
            </a:r>
            <a:r>
              <a:rPr lang="es-MX" b="1" dirty="0"/>
              <a:t>Presupuesto basado en Resultados (PbR)</a:t>
            </a:r>
            <a:r>
              <a:rPr lang="es-MX" dirty="0"/>
              <a:t>en la UG</a:t>
            </a:r>
            <a:endParaRPr lang="es-MX" b="1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918052A-9D30-4B1F-95A9-44145C80190F}"/>
              </a:ext>
            </a:extLst>
          </p:cNvPr>
          <p:cNvGrpSpPr/>
          <p:nvPr/>
        </p:nvGrpSpPr>
        <p:grpSpPr>
          <a:xfrm>
            <a:off x="3951259" y="1388525"/>
            <a:ext cx="4583258" cy="1571299"/>
            <a:chOff x="3123381" y="1958921"/>
            <a:chExt cx="4583258" cy="1571299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49D7C68C-B905-4227-9883-26AB58AAD830}"/>
                </a:ext>
              </a:extLst>
            </p:cNvPr>
            <p:cNvGrpSpPr/>
            <p:nvPr/>
          </p:nvGrpSpPr>
          <p:grpSpPr>
            <a:xfrm>
              <a:off x="3123381" y="1958921"/>
              <a:ext cx="1577868" cy="1571299"/>
              <a:chOff x="1196751" y="2075287"/>
              <a:chExt cx="1749848" cy="1742563"/>
            </a:xfrm>
          </p:grpSpPr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A9E61C27-8CFB-41F0-9DCD-866B5198A1D8}"/>
                  </a:ext>
                </a:extLst>
              </p:cNvPr>
              <p:cNvSpPr/>
              <p:nvPr/>
            </p:nvSpPr>
            <p:spPr>
              <a:xfrm>
                <a:off x="1200394" y="2075287"/>
                <a:ext cx="1742563" cy="174256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8CDF417C-DC1D-4318-B3E8-DB33473BD239}"/>
                  </a:ext>
                </a:extLst>
              </p:cNvPr>
              <p:cNvSpPr txBox="1"/>
              <p:nvPr/>
            </p:nvSpPr>
            <p:spPr>
              <a:xfrm>
                <a:off x="1196751" y="2622428"/>
                <a:ext cx="1749848" cy="648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000" b="1" dirty="0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PROPÓSITO</a:t>
                </a:r>
              </a:p>
              <a:p>
                <a:pPr algn="ctr"/>
                <a:r>
                  <a:rPr lang="es-MX" sz="1200" b="1" dirty="0">
                    <a:solidFill>
                      <a:srgbClr val="0070C0"/>
                    </a:solidFill>
                  </a:rPr>
                  <a:t>Generar Valor Público</a:t>
                </a:r>
              </a:p>
            </p:txBody>
          </p:sp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67C5F8C7-B217-4EE7-9D98-9BB8F47AEBCA}"/>
                </a:ext>
              </a:extLst>
            </p:cNvPr>
            <p:cNvGrpSpPr/>
            <p:nvPr/>
          </p:nvGrpSpPr>
          <p:grpSpPr>
            <a:xfrm>
              <a:off x="5339585" y="2018374"/>
              <a:ext cx="2364274" cy="433914"/>
              <a:chOff x="3254848" y="1348775"/>
              <a:chExt cx="2931884" cy="569705"/>
            </a:xfrm>
          </p:grpSpPr>
          <p:pic>
            <p:nvPicPr>
              <p:cNvPr id="1030" name="Picture 6" descr="Imagen relacionada">
                <a:extLst>
                  <a:ext uri="{FF2B5EF4-FFF2-40B4-BE49-F238E27FC236}">
                    <a16:creationId xmlns:a16="http://schemas.microsoft.com/office/drawing/2014/main" id="{37C222B3-D568-4F80-A522-8DE8581580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81" t="4019" b="12280"/>
              <a:stretch/>
            </p:blipFill>
            <p:spPr bwMode="auto">
              <a:xfrm>
                <a:off x="3319587" y="1387227"/>
                <a:ext cx="474804" cy="457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20A598DD-27E9-4FDC-A24A-DC486143C959}"/>
                  </a:ext>
                </a:extLst>
              </p:cNvPr>
              <p:cNvSpPr txBox="1"/>
              <p:nvPr/>
            </p:nvSpPr>
            <p:spPr>
              <a:xfrm>
                <a:off x="3648461" y="1394045"/>
                <a:ext cx="2538271" cy="444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600" dirty="0">
                    <a:solidFill>
                      <a:srgbClr val="002060"/>
                    </a:solidFill>
                  </a:rPr>
                  <a:t>Prioridades definidas</a:t>
                </a:r>
              </a:p>
            </p:txBody>
          </p:sp>
          <p:sp>
            <p:nvSpPr>
              <p:cNvPr id="34" name="Rectángulo: esquinas redondeadas 33">
                <a:extLst>
                  <a:ext uri="{FF2B5EF4-FFF2-40B4-BE49-F238E27FC236}">
                    <a16:creationId xmlns:a16="http://schemas.microsoft.com/office/drawing/2014/main" id="{495FF9F5-F52A-4DE0-8802-E19C142273C7}"/>
                  </a:ext>
                </a:extLst>
              </p:cNvPr>
              <p:cNvSpPr/>
              <p:nvPr/>
            </p:nvSpPr>
            <p:spPr>
              <a:xfrm>
                <a:off x="3254848" y="1348775"/>
                <a:ext cx="2921483" cy="569705"/>
              </a:xfrm>
              <a:prstGeom prst="roundRect">
                <a:avLst>
                  <a:gd name="adj" fmla="val 23701"/>
                </a:avLst>
              </a:prstGeom>
              <a:noFill/>
              <a:ln w="12700">
                <a:solidFill>
                  <a:srgbClr val="0070C0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896CBAD0-E169-486F-A9A5-F1F41F84C6D7}"/>
                </a:ext>
              </a:extLst>
            </p:cNvPr>
            <p:cNvGrpSpPr/>
            <p:nvPr/>
          </p:nvGrpSpPr>
          <p:grpSpPr>
            <a:xfrm>
              <a:off x="5339585" y="2529866"/>
              <a:ext cx="2367054" cy="436087"/>
              <a:chOff x="3252881" y="2019024"/>
              <a:chExt cx="3092320" cy="569705"/>
            </a:xfrm>
          </p:grpSpPr>
          <p:pic>
            <p:nvPicPr>
              <p:cNvPr id="1032" name="Picture 8" descr="Imagen relacionada">
                <a:extLst>
                  <a:ext uri="{FF2B5EF4-FFF2-40B4-BE49-F238E27FC236}">
                    <a16:creationId xmlns:a16="http://schemas.microsoft.com/office/drawing/2014/main" id="{823B4D50-005B-4D60-9509-47AC031AE3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2881" y="2076442"/>
                <a:ext cx="495746" cy="449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3298C2CA-EBBA-49D5-9853-57486BDCDBD6}"/>
                  </a:ext>
                </a:extLst>
              </p:cNvPr>
              <p:cNvSpPr txBox="1"/>
              <p:nvPr/>
            </p:nvSpPr>
            <p:spPr>
              <a:xfrm>
                <a:off x="3671958" y="2051309"/>
                <a:ext cx="2673243" cy="442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600" dirty="0">
                    <a:solidFill>
                      <a:srgbClr val="002060"/>
                    </a:solidFill>
                  </a:rPr>
                  <a:t>Enfoque en resultados</a:t>
                </a:r>
              </a:p>
            </p:txBody>
          </p:sp>
          <p:sp>
            <p:nvSpPr>
              <p:cNvPr id="39" name="Rectángulo: esquinas redondeadas 38">
                <a:extLst>
                  <a:ext uri="{FF2B5EF4-FFF2-40B4-BE49-F238E27FC236}">
                    <a16:creationId xmlns:a16="http://schemas.microsoft.com/office/drawing/2014/main" id="{4C124CFD-04E3-4ED6-8C8B-C4020D7AEF73}"/>
                  </a:ext>
                </a:extLst>
              </p:cNvPr>
              <p:cNvSpPr/>
              <p:nvPr/>
            </p:nvSpPr>
            <p:spPr>
              <a:xfrm>
                <a:off x="3254848" y="2019024"/>
                <a:ext cx="3047393" cy="569705"/>
              </a:xfrm>
              <a:prstGeom prst="roundRect">
                <a:avLst>
                  <a:gd name="adj" fmla="val 23701"/>
                </a:avLst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DA0CA5F7-7988-4D46-8A9B-C7C0580D8606}"/>
                </a:ext>
              </a:extLst>
            </p:cNvPr>
            <p:cNvGrpSpPr/>
            <p:nvPr/>
          </p:nvGrpSpPr>
          <p:grpSpPr>
            <a:xfrm>
              <a:off x="5339585" y="3056362"/>
              <a:ext cx="2331390" cy="436087"/>
              <a:chOff x="3265581" y="2692624"/>
              <a:chExt cx="2910750" cy="569705"/>
            </a:xfrm>
          </p:grpSpPr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19F059C4-6347-4410-91E3-D50BFFCF74B9}"/>
                  </a:ext>
                </a:extLst>
              </p:cNvPr>
              <p:cNvSpPr txBox="1"/>
              <p:nvPr/>
            </p:nvSpPr>
            <p:spPr>
              <a:xfrm>
                <a:off x="3771886" y="2810866"/>
                <a:ext cx="18959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600" dirty="0">
                    <a:solidFill>
                      <a:srgbClr val="002060"/>
                    </a:solidFill>
                  </a:rPr>
                  <a:t>Visión de largo plazo</a:t>
                </a:r>
              </a:p>
            </p:txBody>
          </p:sp>
          <p:pic>
            <p:nvPicPr>
              <p:cNvPr id="47" name="Picture 10" descr="Imagen relacionada">
                <a:extLst>
                  <a:ext uri="{FF2B5EF4-FFF2-40B4-BE49-F238E27FC236}">
                    <a16:creationId xmlns:a16="http://schemas.microsoft.com/office/drawing/2014/main" id="{EDE8FB08-30D9-4815-A157-42A1D46728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10"/>
              <a:stretch/>
            </p:blipFill>
            <p:spPr bwMode="auto">
              <a:xfrm>
                <a:off x="3314941" y="2716250"/>
                <a:ext cx="548444" cy="5460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Rectángulo: esquinas redondeadas 47">
                <a:extLst>
                  <a:ext uri="{FF2B5EF4-FFF2-40B4-BE49-F238E27FC236}">
                    <a16:creationId xmlns:a16="http://schemas.microsoft.com/office/drawing/2014/main" id="{A68C8D9D-4EFA-44BC-B90A-93BB02C8B4C0}"/>
                  </a:ext>
                </a:extLst>
              </p:cNvPr>
              <p:cNvSpPr/>
              <p:nvPr/>
            </p:nvSpPr>
            <p:spPr>
              <a:xfrm>
                <a:off x="3265581" y="2692624"/>
                <a:ext cx="2910750" cy="569705"/>
              </a:xfrm>
              <a:prstGeom prst="roundRect">
                <a:avLst>
                  <a:gd name="adj" fmla="val 23701"/>
                </a:avLst>
              </a:prstGeom>
              <a:noFill/>
              <a:ln w="12700">
                <a:solidFill>
                  <a:srgbClr val="8EC000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5" name="Flecha: a la derecha 24">
              <a:extLst>
                <a:ext uri="{FF2B5EF4-FFF2-40B4-BE49-F238E27FC236}">
                  <a16:creationId xmlns:a16="http://schemas.microsoft.com/office/drawing/2014/main" id="{8AC65528-5FBB-4BFC-86F2-06BBFDC4E5BE}"/>
                </a:ext>
              </a:extLst>
            </p:cNvPr>
            <p:cNvSpPr/>
            <p:nvPr/>
          </p:nvSpPr>
          <p:spPr>
            <a:xfrm>
              <a:off x="4980108" y="2494651"/>
              <a:ext cx="275370" cy="35239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7" name="Flecha: a la derecha 56">
              <a:extLst>
                <a:ext uri="{FF2B5EF4-FFF2-40B4-BE49-F238E27FC236}">
                  <a16:creationId xmlns:a16="http://schemas.microsoft.com/office/drawing/2014/main" id="{EDE85F83-B126-49B8-931C-75CFD000D2DB}"/>
                </a:ext>
              </a:extLst>
            </p:cNvPr>
            <p:cNvSpPr/>
            <p:nvPr/>
          </p:nvSpPr>
          <p:spPr>
            <a:xfrm>
              <a:off x="4950744" y="2049861"/>
              <a:ext cx="275369" cy="35239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8" name="Flecha: a la derecha 57">
              <a:extLst>
                <a:ext uri="{FF2B5EF4-FFF2-40B4-BE49-F238E27FC236}">
                  <a16:creationId xmlns:a16="http://schemas.microsoft.com/office/drawing/2014/main" id="{13A05A0A-83C8-419E-819D-311502A04A13}"/>
                </a:ext>
              </a:extLst>
            </p:cNvPr>
            <p:cNvSpPr/>
            <p:nvPr/>
          </p:nvSpPr>
          <p:spPr>
            <a:xfrm>
              <a:off x="4981956" y="2992939"/>
              <a:ext cx="273522" cy="350028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8EC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44" name="Picture 6" descr="Resultado de imagen para esfera">
            <a:extLst>
              <a:ext uri="{FF2B5EF4-FFF2-40B4-BE49-F238E27FC236}">
                <a16:creationId xmlns:a16="http://schemas.microsoft.com/office/drawing/2014/main" id="{3B3296EE-8A2D-484C-8FBD-767A3DE4E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0"/>
          <a:stretch/>
        </p:blipFill>
        <p:spPr bwMode="auto">
          <a:xfrm>
            <a:off x="2180707" y="3100795"/>
            <a:ext cx="1089046" cy="98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BA2B2759-0680-4118-BA05-554427EE635A}"/>
              </a:ext>
            </a:extLst>
          </p:cNvPr>
          <p:cNvSpPr txBox="1"/>
          <p:nvPr/>
        </p:nvSpPr>
        <p:spPr>
          <a:xfrm>
            <a:off x="2060536" y="3158424"/>
            <a:ext cx="13395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</a:t>
            </a:r>
          </a:p>
          <a:p>
            <a:pPr algn="ctr"/>
            <a:r>
              <a:rPr lang="es-MX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Programas </a:t>
            </a:r>
          </a:p>
          <a:p>
            <a:pPr algn="ctr"/>
            <a:r>
              <a:rPr lang="es-MX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Presupuestarios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D0D277A8-3432-4129-A799-A84B8228DE69}"/>
              </a:ext>
            </a:extLst>
          </p:cNvPr>
          <p:cNvSpPr txBox="1"/>
          <p:nvPr/>
        </p:nvSpPr>
        <p:spPr>
          <a:xfrm>
            <a:off x="-40345" y="3586242"/>
            <a:ext cx="149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B7F69"/>
                </a:solidFill>
              </a:rPr>
              <a:t>Presupuesto basado en Resultados</a:t>
            </a: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85C85CDE-7732-4FCA-B93C-1D8B69D2999F}"/>
              </a:ext>
            </a:extLst>
          </p:cNvPr>
          <p:cNvGrpSpPr/>
          <p:nvPr/>
        </p:nvGrpSpPr>
        <p:grpSpPr>
          <a:xfrm>
            <a:off x="91391" y="2321763"/>
            <a:ext cx="1339555" cy="1318950"/>
            <a:chOff x="252827" y="1499453"/>
            <a:chExt cx="1903381" cy="1874103"/>
          </a:xfrm>
        </p:grpSpPr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14DBF54C-13F3-45AC-91B5-38BF56809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9860"/>
            <a:stretch/>
          </p:blipFill>
          <p:spPr>
            <a:xfrm>
              <a:off x="252827" y="1499453"/>
              <a:ext cx="1903381" cy="1874103"/>
            </a:xfrm>
            <a:prstGeom prst="rect">
              <a:avLst/>
            </a:prstGeom>
          </p:spPr>
        </p:pic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B8D3E315-7DEE-4C5D-91F8-6E603F34F83F}"/>
                </a:ext>
              </a:extLst>
            </p:cNvPr>
            <p:cNvSpPr txBox="1"/>
            <p:nvPr/>
          </p:nvSpPr>
          <p:spPr>
            <a:xfrm>
              <a:off x="742590" y="2078037"/>
              <a:ext cx="7697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2800" b="1" dirty="0">
                  <a:solidFill>
                    <a:srgbClr val="0EA18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PbR</a:t>
              </a:r>
              <a:endParaRPr lang="es-MX" b="1" dirty="0">
                <a:solidFill>
                  <a:srgbClr val="0EA186"/>
                </a:solidFill>
              </a:endParaRPr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4A0F410A-2929-4F61-B5FE-2F62E98F12F8}"/>
              </a:ext>
            </a:extLst>
          </p:cNvPr>
          <p:cNvGrpSpPr/>
          <p:nvPr/>
        </p:nvGrpSpPr>
        <p:grpSpPr>
          <a:xfrm>
            <a:off x="1410789" y="4109038"/>
            <a:ext cx="955136" cy="940108"/>
            <a:chOff x="2931706" y="2803065"/>
            <a:chExt cx="1100823" cy="1083502"/>
          </a:xfrm>
        </p:grpSpPr>
        <p:pic>
          <p:nvPicPr>
            <p:cNvPr id="55" name="Picture 24" descr="Imagen relacionada">
              <a:extLst>
                <a:ext uri="{FF2B5EF4-FFF2-40B4-BE49-F238E27FC236}">
                  <a16:creationId xmlns:a16="http://schemas.microsoft.com/office/drawing/2014/main" id="{FF1F7D68-13A3-492B-BA19-116FA0E14A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61" t="12973" r="13257" b="18831"/>
            <a:stretch/>
          </p:blipFill>
          <p:spPr bwMode="auto">
            <a:xfrm>
              <a:off x="2960249" y="2803065"/>
              <a:ext cx="1072280" cy="1083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A7A39229-1A0A-42D4-AE1A-9CA0C22B9693}"/>
                </a:ext>
              </a:extLst>
            </p:cNvPr>
            <p:cNvSpPr txBox="1"/>
            <p:nvPr/>
          </p:nvSpPr>
          <p:spPr>
            <a:xfrm>
              <a:off x="2931706" y="3130548"/>
              <a:ext cx="1087784" cy="348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OBJETIVOS</a:t>
              </a:r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9E31D762-6CAD-49F3-9F64-647DA0B83FCB}"/>
              </a:ext>
            </a:extLst>
          </p:cNvPr>
          <p:cNvGrpSpPr/>
          <p:nvPr/>
        </p:nvGrpSpPr>
        <p:grpSpPr>
          <a:xfrm>
            <a:off x="2333227" y="4089445"/>
            <a:ext cx="930370" cy="940107"/>
            <a:chOff x="4025251" y="2795902"/>
            <a:chExt cx="1072280" cy="1083502"/>
          </a:xfrm>
        </p:grpSpPr>
        <p:pic>
          <p:nvPicPr>
            <p:cNvPr id="60" name="Picture 24" descr="Imagen relacionada">
              <a:extLst>
                <a:ext uri="{FF2B5EF4-FFF2-40B4-BE49-F238E27FC236}">
                  <a16:creationId xmlns:a16="http://schemas.microsoft.com/office/drawing/2014/main" id="{7414E57E-6A68-41DB-9357-7E9CCD3109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61" t="12973" r="13257" b="18831"/>
            <a:stretch/>
          </p:blipFill>
          <p:spPr bwMode="auto">
            <a:xfrm>
              <a:off x="4025251" y="2795902"/>
              <a:ext cx="1072280" cy="1083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56EB38BE-1106-471A-9C7B-2D0F29316EED}"/>
                </a:ext>
              </a:extLst>
            </p:cNvPr>
            <p:cNvSpPr txBox="1"/>
            <p:nvPr/>
          </p:nvSpPr>
          <p:spPr>
            <a:xfrm>
              <a:off x="4158821" y="3160136"/>
              <a:ext cx="794953" cy="348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METAS</a:t>
              </a:r>
            </a:p>
          </p:txBody>
        </p: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63D70A77-FBD3-49A7-8C98-542F4219213F}"/>
              </a:ext>
            </a:extLst>
          </p:cNvPr>
          <p:cNvGrpSpPr/>
          <p:nvPr/>
        </p:nvGrpSpPr>
        <p:grpSpPr>
          <a:xfrm>
            <a:off x="3180017" y="4089444"/>
            <a:ext cx="1134872" cy="940108"/>
            <a:chOff x="5025074" y="2798319"/>
            <a:chExt cx="1307975" cy="1083502"/>
          </a:xfrm>
        </p:grpSpPr>
        <p:pic>
          <p:nvPicPr>
            <p:cNvPr id="63" name="Picture 24" descr="Imagen relacionada">
              <a:extLst>
                <a:ext uri="{FF2B5EF4-FFF2-40B4-BE49-F238E27FC236}">
                  <a16:creationId xmlns:a16="http://schemas.microsoft.com/office/drawing/2014/main" id="{B414CE29-FB6E-4A42-B5C0-103B2DF28F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61" t="12973" r="13257" b="18831"/>
            <a:stretch/>
          </p:blipFill>
          <p:spPr bwMode="auto">
            <a:xfrm>
              <a:off x="5131840" y="2798319"/>
              <a:ext cx="1072280" cy="1083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B7AEA019-41D2-459C-8023-0C77528EC43F}"/>
                </a:ext>
              </a:extLst>
            </p:cNvPr>
            <p:cNvSpPr txBox="1"/>
            <p:nvPr/>
          </p:nvSpPr>
          <p:spPr>
            <a:xfrm>
              <a:off x="5025074" y="3168647"/>
              <a:ext cx="1307975" cy="348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INDICADORES</a:t>
              </a:r>
            </a:p>
          </p:txBody>
        </p:sp>
      </p:grpSp>
      <p:pic>
        <p:nvPicPr>
          <p:cNvPr id="65" name="Picture 30" descr="Imagen relacionada">
            <a:extLst>
              <a:ext uri="{FF2B5EF4-FFF2-40B4-BE49-F238E27FC236}">
                <a16:creationId xmlns:a16="http://schemas.microsoft.com/office/drawing/2014/main" id="{2F7C58C0-E7A0-4D97-8829-B8C31D81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18" y="5944358"/>
            <a:ext cx="1327715" cy="81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CuadroTexto 65">
            <a:extLst>
              <a:ext uri="{FF2B5EF4-FFF2-40B4-BE49-F238E27FC236}">
                <a16:creationId xmlns:a16="http://schemas.microsoft.com/office/drawing/2014/main" id="{F63EEA24-AE3C-4CBD-A0E4-9E78D91B1ADA}"/>
              </a:ext>
            </a:extLst>
          </p:cNvPr>
          <p:cNvSpPr txBox="1"/>
          <p:nvPr/>
        </p:nvSpPr>
        <p:spPr>
          <a:xfrm>
            <a:off x="1468018" y="5608501"/>
            <a:ext cx="296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A34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EJECUTORES DEL GASTO</a:t>
            </a:r>
          </a:p>
        </p:txBody>
      </p:sp>
      <p:grpSp>
        <p:nvGrpSpPr>
          <p:cNvPr id="67" name="Grupo 66">
            <a:extLst>
              <a:ext uri="{FF2B5EF4-FFF2-40B4-BE49-F238E27FC236}">
                <a16:creationId xmlns:a16="http://schemas.microsoft.com/office/drawing/2014/main" id="{E99578E1-6B4D-437B-9016-B215DC348DEC}"/>
              </a:ext>
            </a:extLst>
          </p:cNvPr>
          <p:cNvGrpSpPr/>
          <p:nvPr/>
        </p:nvGrpSpPr>
        <p:grpSpPr>
          <a:xfrm>
            <a:off x="1602821" y="5062538"/>
            <a:ext cx="2472388" cy="507863"/>
            <a:chOff x="3305262" y="3855448"/>
            <a:chExt cx="2472388" cy="708163"/>
          </a:xfrm>
        </p:grpSpPr>
        <p:sp>
          <p:nvSpPr>
            <p:cNvPr id="68" name="Flecha: hacia abajo 67">
              <a:extLst>
                <a:ext uri="{FF2B5EF4-FFF2-40B4-BE49-F238E27FC236}">
                  <a16:creationId xmlns:a16="http://schemas.microsoft.com/office/drawing/2014/main" id="{AD3D4E4E-6EF4-4398-AF10-98BAEAAEC5B3}"/>
                </a:ext>
              </a:extLst>
            </p:cNvPr>
            <p:cNvSpPr/>
            <p:nvPr/>
          </p:nvSpPr>
          <p:spPr>
            <a:xfrm>
              <a:off x="3305262" y="3855448"/>
              <a:ext cx="2472388" cy="708163"/>
            </a:xfrm>
            <a:prstGeom prst="downArrow">
              <a:avLst>
                <a:gd name="adj1" fmla="val 85272"/>
                <a:gd name="adj2" fmla="val 69070"/>
              </a:avLst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B86E628D-C899-4EAD-B833-ACD680548CFC}"/>
                </a:ext>
              </a:extLst>
            </p:cNvPr>
            <p:cNvSpPr txBox="1"/>
            <p:nvPr/>
          </p:nvSpPr>
          <p:spPr>
            <a:xfrm>
              <a:off x="3609312" y="3895554"/>
              <a:ext cx="18625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100" b="1" dirty="0">
                  <a:solidFill>
                    <a:schemeClr val="accent2">
                      <a:lumMod val="75000"/>
                    </a:schemeClr>
                  </a:solidFill>
                </a:rPr>
                <a:t>RESPONSABLE DEL CUMPLIMIENTO</a:t>
              </a:r>
            </a:p>
          </p:txBody>
        </p:sp>
      </p:grpSp>
      <p:grpSp>
        <p:nvGrpSpPr>
          <p:cNvPr id="71" name="Grupo 70">
            <a:extLst>
              <a:ext uri="{FF2B5EF4-FFF2-40B4-BE49-F238E27FC236}">
                <a16:creationId xmlns:a16="http://schemas.microsoft.com/office/drawing/2014/main" id="{8498C9E8-C4E4-44CB-B081-F281A3B75AFE}"/>
              </a:ext>
            </a:extLst>
          </p:cNvPr>
          <p:cNvGrpSpPr/>
          <p:nvPr/>
        </p:nvGrpSpPr>
        <p:grpSpPr>
          <a:xfrm rot="2133084">
            <a:off x="1415758" y="2828271"/>
            <a:ext cx="955609" cy="478271"/>
            <a:chOff x="2384572" y="1473940"/>
            <a:chExt cx="1171869" cy="586508"/>
          </a:xfrm>
        </p:grpSpPr>
        <p:pic>
          <p:nvPicPr>
            <p:cNvPr id="72" name="Picture 20" descr="Resultado de imagen para flecha">
              <a:extLst>
                <a:ext uri="{FF2B5EF4-FFF2-40B4-BE49-F238E27FC236}">
                  <a16:creationId xmlns:a16="http://schemas.microsoft.com/office/drawing/2014/main" id="{970F7756-0560-449B-955D-8A3187AE58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7" t="21459" r="8930" b="18110"/>
            <a:stretch/>
          </p:blipFill>
          <p:spPr bwMode="auto">
            <a:xfrm rot="20144084">
              <a:off x="2384572" y="1526311"/>
              <a:ext cx="1171869" cy="534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CuadroTexto 72">
              <a:extLst>
                <a:ext uri="{FF2B5EF4-FFF2-40B4-BE49-F238E27FC236}">
                  <a16:creationId xmlns:a16="http://schemas.microsoft.com/office/drawing/2014/main" id="{BC395F4B-B4F8-446B-B163-4AAC230C175C}"/>
                </a:ext>
              </a:extLst>
            </p:cNvPr>
            <p:cNvSpPr txBox="1"/>
            <p:nvPr/>
          </p:nvSpPr>
          <p:spPr>
            <a:xfrm>
              <a:off x="2771746" y="1473940"/>
              <a:ext cx="659659" cy="32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b="1" dirty="0">
                  <a:solidFill>
                    <a:schemeClr val="bg1"/>
                  </a:solidFill>
                </a:rPr>
                <a:t>utiliza</a:t>
              </a:r>
            </a:p>
          </p:txBody>
        </p:sp>
      </p:grpSp>
      <p:sp>
        <p:nvSpPr>
          <p:cNvPr id="74" name="CuadroTexto 73">
            <a:extLst>
              <a:ext uri="{FF2B5EF4-FFF2-40B4-BE49-F238E27FC236}">
                <a16:creationId xmlns:a16="http://schemas.microsoft.com/office/drawing/2014/main" id="{6E4AA70E-73EC-44AD-B7D4-D43E656180EB}"/>
              </a:ext>
            </a:extLst>
          </p:cNvPr>
          <p:cNvSpPr txBox="1"/>
          <p:nvPr/>
        </p:nvSpPr>
        <p:spPr>
          <a:xfrm>
            <a:off x="4581502" y="6129879"/>
            <a:ext cx="226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bg2">
                    <a:lumMod val="25000"/>
                  </a:schemeClr>
                </a:solidFill>
              </a:rPr>
              <a:t>Instrumentos de Planeación (PND,PED, PG, PLADI)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5D9FD25D-45F8-43DC-9886-DE4F7BC4989C}"/>
              </a:ext>
            </a:extLst>
          </p:cNvPr>
          <p:cNvSpPr/>
          <p:nvPr/>
        </p:nvSpPr>
        <p:spPr>
          <a:xfrm>
            <a:off x="4927873" y="6546589"/>
            <a:ext cx="17892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 dirty="0">
                <a:solidFill>
                  <a:schemeClr val="bg2">
                    <a:lumMod val="50000"/>
                  </a:schemeClr>
                </a:solidFill>
              </a:rPr>
              <a:t>objetivos políticos y sociales</a:t>
            </a:r>
            <a:endParaRPr lang="es-MX" sz="1100" dirty="0"/>
          </a:p>
        </p:txBody>
      </p:sp>
      <p:grpSp>
        <p:nvGrpSpPr>
          <p:cNvPr id="76" name="Grupo 75">
            <a:extLst>
              <a:ext uri="{FF2B5EF4-FFF2-40B4-BE49-F238E27FC236}">
                <a16:creationId xmlns:a16="http://schemas.microsoft.com/office/drawing/2014/main" id="{3303A82D-F4E3-4470-A09A-ADCA19317E81}"/>
              </a:ext>
            </a:extLst>
          </p:cNvPr>
          <p:cNvGrpSpPr/>
          <p:nvPr/>
        </p:nvGrpSpPr>
        <p:grpSpPr>
          <a:xfrm rot="20426557">
            <a:off x="3437948" y="6201724"/>
            <a:ext cx="1455199" cy="476979"/>
            <a:chOff x="5301875" y="6097574"/>
            <a:chExt cx="1474078" cy="558495"/>
          </a:xfrm>
        </p:grpSpPr>
        <p:pic>
          <p:nvPicPr>
            <p:cNvPr id="77" name="Picture 20" descr="Resultado de imagen para flecha">
              <a:extLst>
                <a:ext uri="{FF2B5EF4-FFF2-40B4-BE49-F238E27FC236}">
                  <a16:creationId xmlns:a16="http://schemas.microsoft.com/office/drawing/2014/main" id="{098A8933-501D-4EF9-B95A-D2827BB2BE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7" t="21459" r="8930" b="18110"/>
            <a:stretch/>
          </p:blipFill>
          <p:spPr bwMode="auto">
            <a:xfrm rot="1438598" flipV="1">
              <a:off x="5301875" y="6097574"/>
              <a:ext cx="1189437" cy="542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6BBF4A0A-97A6-4239-9A5B-44A554556521}"/>
                </a:ext>
              </a:extLst>
            </p:cNvPr>
            <p:cNvSpPr txBox="1"/>
            <p:nvPr/>
          </p:nvSpPr>
          <p:spPr>
            <a:xfrm>
              <a:off x="5762751" y="6405938"/>
              <a:ext cx="1013202" cy="25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50" b="1" dirty="0">
                  <a:solidFill>
                    <a:schemeClr val="bg1"/>
                  </a:solidFill>
                </a:rPr>
                <a:t>Alineado </a:t>
              </a:r>
            </a:p>
          </p:txBody>
        </p:sp>
      </p:grpSp>
      <p:pic>
        <p:nvPicPr>
          <p:cNvPr id="82" name="Picture 2" descr="Resultado de imagen de plan nacional de desarrollo&quot;">
            <a:extLst>
              <a:ext uri="{FF2B5EF4-FFF2-40B4-BE49-F238E27FC236}">
                <a16:creationId xmlns:a16="http://schemas.microsoft.com/office/drawing/2014/main" id="{1B67B5DE-7790-4E1C-93AE-655E0CFFA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t="9729"/>
          <a:stretch/>
        </p:blipFill>
        <p:spPr bwMode="auto">
          <a:xfrm>
            <a:off x="4706737" y="5266275"/>
            <a:ext cx="1670597" cy="91171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34FBD44A-D598-467B-AF8F-BE373EB21A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84873" y="5361899"/>
            <a:ext cx="1168335" cy="7302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4" name="Picture 6" descr="Resultado de imagen de plan de desarrollo institucional ug&quot;">
            <a:extLst>
              <a:ext uri="{FF2B5EF4-FFF2-40B4-BE49-F238E27FC236}">
                <a16:creationId xmlns:a16="http://schemas.microsoft.com/office/drawing/2014/main" id="{BEF402C3-17DC-4D67-B59E-37ED6A94E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368" y="4844967"/>
            <a:ext cx="1225513" cy="158632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Resultado de imagen de plan estatal de desarrollo guanajuato&quot;">
            <a:extLst>
              <a:ext uri="{FF2B5EF4-FFF2-40B4-BE49-F238E27FC236}">
                <a16:creationId xmlns:a16="http://schemas.microsoft.com/office/drawing/2014/main" id="{82646AB3-F1D6-4A80-A04D-88ACA560D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134" y="6488143"/>
            <a:ext cx="1688970" cy="34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6" name="Conector recto 85">
            <a:extLst>
              <a:ext uri="{FF2B5EF4-FFF2-40B4-BE49-F238E27FC236}">
                <a16:creationId xmlns:a16="http://schemas.microsoft.com/office/drawing/2014/main" id="{01A2BA7E-AEC0-4561-A576-81AB446B9618}"/>
              </a:ext>
            </a:extLst>
          </p:cNvPr>
          <p:cNvCxnSpPr>
            <a:cxnSpLocks/>
          </p:cNvCxnSpPr>
          <p:nvPr/>
        </p:nvCxnSpPr>
        <p:spPr>
          <a:xfrm>
            <a:off x="1215708" y="4083550"/>
            <a:ext cx="3036815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0" name="Rectángulo 69">
            <a:extLst>
              <a:ext uri="{FF2B5EF4-FFF2-40B4-BE49-F238E27FC236}">
                <a16:creationId xmlns:a16="http://schemas.microsoft.com/office/drawing/2014/main" id="{E14FEF76-6A91-4E88-98CB-8BB4A11DAD91}"/>
              </a:ext>
            </a:extLst>
          </p:cNvPr>
          <p:cNvSpPr/>
          <p:nvPr/>
        </p:nvSpPr>
        <p:spPr>
          <a:xfrm>
            <a:off x="0" y="228652"/>
            <a:ext cx="801624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700" dirty="0">
                <a:solidFill>
                  <a:srgbClr val="FFFFFF"/>
                </a:solidFill>
                <a:latin typeface="Raleway SemiBold" panose="020B0703030101060003" pitchFamily="34" charset="0"/>
                <a:cs typeface="Raleway SemiBold"/>
              </a:rPr>
              <a:t>GESTIÓN PARA RESULTADOS / Estructura Programa Presupuestario</a:t>
            </a:r>
            <a:endParaRPr lang="es-ES" sz="1700" dirty="0">
              <a:solidFill>
                <a:srgbClr val="FFFFFF"/>
              </a:solidFill>
              <a:latin typeface="Raleway SemiBold" panose="020B0703030101060003" pitchFamily="34" charset="0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62780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A50B0C7-62E0-42EB-A6B6-D19EFBAA42D3}"/>
              </a:ext>
            </a:extLst>
          </p:cNvPr>
          <p:cNvSpPr/>
          <p:nvPr/>
        </p:nvSpPr>
        <p:spPr>
          <a:xfrm>
            <a:off x="1" y="228652"/>
            <a:ext cx="8016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 panose="020B0703030101060003" pitchFamily="34" charset="0"/>
                <a:cs typeface="Raleway SemiBold"/>
              </a:rPr>
              <a:t>GESTIÓN PARA RESULTADOS / Estructura Programa Presupuestario</a:t>
            </a:r>
            <a:endParaRPr lang="es-ES" dirty="0">
              <a:solidFill>
                <a:srgbClr val="FFFFFF"/>
              </a:solidFill>
              <a:latin typeface="Raleway SemiBold" panose="020B0703030101060003" pitchFamily="34" charset="0"/>
              <a:cs typeface="Raleway Regular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5C87571-9649-4309-8772-B57A4CE376D8}"/>
              </a:ext>
            </a:extLst>
          </p:cNvPr>
          <p:cNvSpPr/>
          <p:nvPr/>
        </p:nvSpPr>
        <p:spPr>
          <a:xfrm>
            <a:off x="3352362" y="6793329"/>
            <a:ext cx="5806137" cy="45719"/>
          </a:xfrm>
          <a:prstGeom prst="rect">
            <a:avLst/>
          </a:prstGeom>
          <a:solidFill>
            <a:srgbClr val="AC93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A02D52-89C7-4FAC-BA71-5A34CFC14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31" y="971770"/>
            <a:ext cx="7309738" cy="56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21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3338D80-75E4-491E-A0ED-0B5246B37734}"/>
              </a:ext>
            </a:extLst>
          </p:cNvPr>
          <p:cNvSpPr/>
          <p:nvPr/>
        </p:nvSpPr>
        <p:spPr>
          <a:xfrm>
            <a:off x="457199" y="222276"/>
            <a:ext cx="6259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  <a:latin typeface="Raleway SemiBold"/>
                <a:cs typeface="Raleway Regular"/>
              </a:rPr>
              <a:t>ÁREAS FUNCIONALES / Estructura de Clasificación UG</a:t>
            </a:r>
            <a:endParaRPr lang="es-ES" b="1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37E419-50D6-445A-A3DD-FD504210A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81410"/>
            <a:ext cx="9144000" cy="11154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7200" b="1" dirty="0">
                <a:solidFill>
                  <a:srgbClr val="FF6E5B"/>
                </a:solidFill>
              </a:rPr>
              <a:t>253</a:t>
            </a:r>
            <a:r>
              <a:rPr lang="es-MX" sz="7200" b="1" dirty="0"/>
              <a:t> - </a:t>
            </a:r>
            <a:r>
              <a:rPr lang="es-MX" sz="7200" b="1" dirty="0">
                <a:solidFill>
                  <a:srgbClr val="00B050"/>
                </a:solidFill>
              </a:rPr>
              <a:t>E066 </a:t>
            </a:r>
            <a:r>
              <a:rPr lang="es-MX" sz="7200" b="1" dirty="0">
                <a:solidFill>
                  <a:srgbClr val="0070C0"/>
                </a:solidFill>
              </a:rPr>
              <a:t>-</a:t>
            </a:r>
            <a:r>
              <a:rPr lang="es-MX" sz="7200" b="1" dirty="0">
                <a:solidFill>
                  <a:srgbClr val="0065B0"/>
                </a:solidFill>
              </a:rPr>
              <a:t> </a:t>
            </a:r>
            <a:r>
              <a:rPr lang="es-MX" sz="7200" b="1" dirty="0">
                <a:solidFill>
                  <a:srgbClr val="3386FF"/>
                </a:solidFill>
              </a:rPr>
              <a:t>01 -</a:t>
            </a:r>
            <a:r>
              <a:rPr lang="es-MX" sz="7200" b="1" dirty="0">
                <a:solidFill>
                  <a:srgbClr val="14E2F8"/>
                </a:solidFill>
              </a:rPr>
              <a:t> </a:t>
            </a:r>
            <a:r>
              <a:rPr lang="es-MX" sz="7200" b="1" dirty="0">
                <a:solidFill>
                  <a:schemeClr val="bg2">
                    <a:lumMod val="50000"/>
                  </a:schemeClr>
                </a:solidFill>
              </a:rPr>
              <a:t>P2852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7996A0-CB43-437C-BFDA-1AF172076A98}"/>
              </a:ext>
            </a:extLst>
          </p:cNvPr>
          <p:cNvSpPr txBox="1"/>
          <p:nvPr/>
        </p:nvSpPr>
        <p:spPr>
          <a:xfrm>
            <a:off x="50544" y="4116570"/>
            <a:ext cx="2059426" cy="58477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Clasificación funcional del gasto CONAC</a:t>
            </a:r>
          </a:p>
        </p:txBody>
      </p:sp>
      <p:pic>
        <p:nvPicPr>
          <p:cNvPr id="16" name="Picture 4" descr="Resultado de imagen para flecha abajo">
            <a:extLst>
              <a:ext uri="{FF2B5EF4-FFF2-40B4-BE49-F238E27FC236}">
                <a16:creationId xmlns:a16="http://schemas.microsoft.com/office/drawing/2014/main" id="{D7F23134-2587-4BAF-A457-37020E3FA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9800" y="3020662"/>
            <a:ext cx="1020915" cy="10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esultado de imagen para flecha abajo">
            <a:extLst>
              <a:ext uri="{FF2B5EF4-FFF2-40B4-BE49-F238E27FC236}">
                <a16:creationId xmlns:a16="http://schemas.microsoft.com/office/drawing/2014/main" id="{C7D0A791-98EE-4A4F-A10D-7BBB711A1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5361" y="3090574"/>
            <a:ext cx="1020915" cy="10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flecha abajo">
            <a:extLst>
              <a:ext uri="{FF2B5EF4-FFF2-40B4-BE49-F238E27FC236}">
                <a16:creationId xmlns:a16="http://schemas.microsoft.com/office/drawing/2014/main" id="{D6DA6203-E85A-417A-8C43-4374B9CC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16640" y="3088818"/>
            <a:ext cx="1020915" cy="10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esultado de imagen para flecha abajo">
            <a:extLst>
              <a:ext uri="{FF2B5EF4-FFF2-40B4-BE49-F238E27FC236}">
                <a16:creationId xmlns:a16="http://schemas.microsoft.com/office/drawing/2014/main" id="{3F3752EF-4B5B-41EF-890D-856C2147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99503" y="3046521"/>
            <a:ext cx="1020915" cy="10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56602EC-751D-497A-AD00-87A69BFEEA3E}"/>
              </a:ext>
            </a:extLst>
          </p:cNvPr>
          <p:cNvSpPr txBox="1"/>
          <p:nvPr/>
        </p:nvSpPr>
        <p:spPr>
          <a:xfrm>
            <a:off x="2554100" y="4139029"/>
            <a:ext cx="1823435" cy="58477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Programa presupuestario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A02DCA9-807F-4B54-BFE2-417F0048483D}"/>
              </a:ext>
            </a:extLst>
          </p:cNvPr>
          <p:cNvSpPr txBox="1"/>
          <p:nvPr/>
        </p:nvSpPr>
        <p:spPr>
          <a:xfrm>
            <a:off x="4624980" y="4139029"/>
            <a:ext cx="1604233" cy="338554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Componente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0E67FE7-6EC3-4E2F-99B9-6FF02F448235}"/>
              </a:ext>
            </a:extLst>
          </p:cNvPr>
          <p:cNvSpPr txBox="1"/>
          <p:nvPr/>
        </p:nvSpPr>
        <p:spPr>
          <a:xfrm>
            <a:off x="6712384" y="4116570"/>
            <a:ext cx="1995152" cy="58477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Proceso asociado al componente</a:t>
            </a:r>
          </a:p>
        </p:txBody>
      </p:sp>
    </p:spTree>
    <p:extLst>
      <p:ext uri="{BB962C8B-B14F-4D97-AF65-F5344CB8AC3E}">
        <p14:creationId xmlns:p14="http://schemas.microsoft.com/office/powerpoint/2010/main" val="164099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20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58981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6086E7D-3B64-4A77-B52A-B07BE58D021D}"/>
              </a:ext>
            </a:extLst>
          </p:cNvPr>
          <p:cNvGraphicFramePr/>
          <p:nvPr/>
        </p:nvGraphicFramePr>
        <p:xfrm>
          <a:off x="101600" y="892448"/>
          <a:ext cx="5098473" cy="3956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5102471B-FCC5-4604-A312-E594CE7F32C1}"/>
              </a:ext>
            </a:extLst>
          </p:cNvPr>
          <p:cNvSpPr txBox="1">
            <a:spLocks/>
          </p:cNvSpPr>
          <p:nvPr/>
        </p:nvSpPr>
        <p:spPr>
          <a:xfrm>
            <a:off x="5347855" y="1368475"/>
            <a:ext cx="3435927" cy="2893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600" b="1" dirty="0"/>
              <a:t>Los clasificadores presupuestarios son instrumentos que agrupan de manera ordenada, homogénea y sistemática la información financiera.</a:t>
            </a:r>
          </a:p>
          <a:p>
            <a:pPr marL="0" indent="0" algn="just">
              <a:buNone/>
            </a:pPr>
            <a:endParaRPr lang="es-MX" sz="1600" b="1" dirty="0"/>
          </a:p>
          <a:p>
            <a:pPr marL="0" indent="0" algn="just">
              <a:buNone/>
            </a:pPr>
            <a:r>
              <a:rPr lang="es-MX" sz="1600" b="1" dirty="0"/>
              <a:t>¿Para  qué usarlos?</a:t>
            </a:r>
          </a:p>
          <a:p>
            <a:pPr marL="0" indent="0" algn="just">
              <a:buNone/>
            </a:pPr>
            <a:r>
              <a:rPr lang="es-MX" sz="1600" b="1" dirty="0"/>
              <a:t>Para la programación, planeación, seguimiento y control del presupuesto.</a:t>
            </a:r>
          </a:p>
          <a:p>
            <a:pPr marL="0" indent="0" algn="just">
              <a:buNone/>
            </a:pPr>
            <a:endParaRPr lang="es-MX" sz="1600" b="1" dirty="0"/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A72A928E-35AE-4C15-B59E-60DFA576D2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115" y="5136304"/>
            <a:ext cx="7723182" cy="1371675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24795763-2707-4547-A106-776021F4B49A}"/>
              </a:ext>
            </a:extLst>
          </p:cNvPr>
          <p:cNvSpPr/>
          <p:nvPr/>
        </p:nvSpPr>
        <p:spPr>
          <a:xfrm>
            <a:off x="3786191" y="5891166"/>
            <a:ext cx="242884" cy="25644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F0FC906C-A816-4046-82D6-1E7A705D25AD}"/>
              </a:ext>
            </a:extLst>
          </p:cNvPr>
          <p:cNvSpPr/>
          <p:nvPr/>
        </p:nvSpPr>
        <p:spPr>
          <a:xfrm>
            <a:off x="2552702" y="5941199"/>
            <a:ext cx="754857" cy="1563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2F9ABE6A-6223-437A-8978-91A184D5C7AD}"/>
              </a:ext>
            </a:extLst>
          </p:cNvPr>
          <p:cNvSpPr/>
          <p:nvPr/>
        </p:nvSpPr>
        <p:spPr>
          <a:xfrm>
            <a:off x="3326609" y="5941200"/>
            <a:ext cx="433388" cy="1563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0C31F272-ACE4-4081-9B40-7B6589FB9436}"/>
              </a:ext>
            </a:extLst>
          </p:cNvPr>
          <p:cNvSpPr/>
          <p:nvPr/>
        </p:nvSpPr>
        <p:spPr>
          <a:xfrm>
            <a:off x="2705099" y="6123841"/>
            <a:ext cx="902495" cy="1563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231DDCE6-A768-4EC7-A69E-0E5FC9AED900}"/>
              </a:ext>
            </a:extLst>
          </p:cNvPr>
          <p:cNvSpPr/>
          <p:nvPr/>
        </p:nvSpPr>
        <p:spPr>
          <a:xfrm>
            <a:off x="2546353" y="6302543"/>
            <a:ext cx="754857" cy="1563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3DE5EAE-C3A4-4779-B976-8A2ABDA0D895}"/>
              </a:ext>
            </a:extLst>
          </p:cNvPr>
          <p:cNvSpPr/>
          <p:nvPr/>
        </p:nvSpPr>
        <p:spPr>
          <a:xfrm>
            <a:off x="457199" y="222276"/>
            <a:ext cx="6831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Raleway SemiBold"/>
                <a:cs typeface="Raleway SemiBold"/>
              </a:rPr>
              <a:t>CLASIFICACIÓN DEL GASTO / </a:t>
            </a:r>
            <a:r>
              <a:rPr lang="es-ES" dirty="0">
                <a:solidFill>
                  <a:srgbClr val="FFFFFF"/>
                </a:solidFill>
                <a:latin typeface="Raleway Regular"/>
                <a:cs typeface="Raleway SemiBold"/>
              </a:rPr>
              <a:t>Clasificadores Presupuestales</a:t>
            </a:r>
            <a:endParaRPr lang="es-ES" dirty="0">
              <a:solidFill>
                <a:srgbClr val="FFFFFF"/>
              </a:solidFill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833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8" grpId="0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5030</Words>
  <Application>Microsoft Office PowerPoint</Application>
  <PresentationFormat>Presentación en pantalla (4:3)</PresentationFormat>
  <Paragraphs>1174</Paragraphs>
  <Slides>44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44</vt:i4>
      </vt:variant>
    </vt:vector>
  </HeadingPairs>
  <TitlesOfParts>
    <vt:vector size="55" baseType="lpstr">
      <vt:lpstr>Arial</vt:lpstr>
      <vt:lpstr>Arial Nova</vt:lpstr>
      <vt:lpstr>Calibri</vt:lpstr>
      <vt:lpstr>Proxima Nova</vt:lpstr>
      <vt:lpstr>Raleway</vt:lpstr>
      <vt:lpstr>Raleway Regular</vt:lpstr>
      <vt:lpstr>Raleway SemiBold</vt:lpstr>
      <vt:lpstr>Tema de Office</vt:lpstr>
      <vt:lpstr>2_Diseño personalizado</vt:lpstr>
      <vt:lpstr>Diseño personalizado</vt:lpstr>
      <vt:lpstr>1_Diseño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rociovo</dc:creator>
  <cp:lastModifiedBy>jenyag</cp:lastModifiedBy>
  <cp:revision>84</cp:revision>
  <dcterms:created xsi:type="dcterms:W3CDTF">2020-02-17T19:36:08Z</dcterms:created>
  <dcterms:modified xsi:type="dcterms:W3CDTF">2020-02-22T00:13:50Z</dcterms:modified>
</cp:coreProperties>
</file>